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05" r:id="rId5"/>
    <p:sldId id="315" r:id="rId6"/>
    <p:sldId id="310" r:id="rId7"/>
    <p:sldId id="309" r:id="rId8"/>
    <p:sldId id="316" r:id="rId9"/>
    <p:sldId id="312" r:id="rId10"/>
    <p:sldId id="313" r:id="rId11"/>
    <p:sldId id="301" r:id="rId12"/>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D6EA7-0CA8-44A4-8B31-93D58CBC13B1}" v="21" dt="2026-02-15T09:56:22.551"/>
    <p1510:client id="{B2863717-207A-4A8D-95CC-43186724DEC8}" v="210" dt="2026-02-15T09:32:29.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7" autoAdjust="0"/>
    <p:restoredTop sz="94068" autoAdjust="0"/>
  </p:normalViewPr>
  <p:slideViewPr>
    <p:cSldViewPr snapToGrid="0">
      <p:cViewPr>
        <p:scale>
          <a:sx n="33" d="100"/>
          <a:sy n="33" d="100"/>
        </p:scale>
        <p:origin x="3258" y="16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9E1D6EA7-0CA8-44A4-8B31-93D58CBC13B1}"/>
    <pc:docChg chg="undo custSel delSld modSld sldOrd">
      <pc:chgData name="Owen Hoek" userId="ae43f909e3cb95c1" providerId="LiveId" clId="{9E1D6EA7-0CA8-44A4-8B31-93D58CBC13B1}" dt="2026-02-15T09:56:06.792" v="63" actId="478"/>
      <pc:docMkLst>
        <pc:docMk/>
      </pc:docMkLst>
      <pc:sldChg chg="addSp delSp modSp mod ord modTransition delAnim modAnim">
        <pc:chgData name="Owen Hoek" userId="ae43f909e3cb95c1" providerId="LiveId" clId="{9E1D6EA7-0CA8-44A4-8B31-93D58CBC13B1}" dt="2026-02-15T09:55:29.586" v="52"/>
        <pc:sldMkLst>
          <pc:docMk/>
          <pc:sldMk cId="3012614254" sldId="309"/>
        </pc:sldMkLst>
        <pc:spChg chg="mod">
          <ac:chgData name="Owen Hoek" userId="ae43f909e3cb95c1" providerId="LiveId" clId="{9E1D6EA7-0CA8-44A4-8B31-93D58CBC13B1}" dt="2026-02-15T09:53:54.209" v="27" actId="20577"/>
          <ac:spMkLst>
            <pc:docMk/>
            <pc:sldMk cId="3012614254" sldId="309"/>
            <ac:spMk id="11" creationId="{D2236E48-F4A0-6B4A-FF1F-32C2B8703867}"/>
          </ac:spMkLst>
        </pc:spChg>
        <pc:picChg chg="del">
          <ac:chgData name="Owen Hoek" userId="ae43f909e3cb95c1" providerId="LiveId" clId="{9E1D6EA7-0CA8-44A4-8B31-93D58CBC13B1}" dt="2026-02-15T09:54:00.495" v="28" actId="478"/>
          <ac:picMkLst>
            <pc:docMk/>
            <pc:sldMk cId="3012614254" sldId="309"/>
            <ac:picMk id="2" creationId="{A9716903-6BB2-7D81-3CB8-92D5B0FCA61D}"/>
          </ac:picMkLst>
        </pc:picChg>
        <pc:picChg chg="mod">
          <ac:chgData name="Owen Hoek" userId="ae43f909e3cb95c1" providerId="LiveId" clId="{9E1D6EA7-0CA8-44A4-8B31-93D58CBC13B1}" dt="2026-02-15T09:54:29.137" v="36" actId="14826"/>
          <ac:picMkLst>
            <pc:docMk/>
            <pc:sldMk cId="3012614254" sldId="309"/>
            <ac:picMk id="3" creationId="{56767304-0B10-8FB6-8A60-C232ACADE5C9}"/>
          </ac:picMkLst>
        </pc:picChg>
        <pc:picChg chg="add mod">
          <ac:chgData name="Owen Hoek" userId="ae43f909e3cb95c1" providerId="LiveId" clId="{9E1D6EA7-0CA8-44A4-8B31-93D58CBC13B1}" dt="2026-02-15T09:53:43.294" v="21"/>
          <ac:picMkLst>
            <pc:docMk/>
            <pc:sldMk cId="3012614254" sldId="309"/>
            <ac:picMk id="4" creationId="{2CE6ABF0-1BC8-832C-5CB2-E308ACF552AF}"/>
          </ac:picMkLst>
        </pc:picChg>
      </pc:sldChg>
      <pc:sldChg chg="modSp mod modTransition">
        <pc:chgData name="Owen Hoek" userId="ae43f909e3cb95c1" providerId="LiveId" clId="{9E1D6EA7-0CA8-44A4-8B31-93D58CBC13B1}" dt="2026-02-15T09:55:32.658" v="53"/>
        <pc:sldMkLst>
          <pc:docMk/>
          <pc:sldMk cId="719867712" sldId="310"/>
        </pc:sldMkLst>
        <pc:spChg chg="mod">
          <ac:chgData name="Owen Hoek" userId="ae43f909e3cb95c1" providerId="LiveId" clId="{9E1D6EA7-0CA8-44A4-8B31-93D58CBC13B1}" dt="2026-02-15T09:53:12.175" v="10" actId="20577"/>
          <ac:spMkLst>
            <pc:docMk/>
            <pc:sldMk cId="719867712" sldId="310"/>
            <ac:spMk id="9" creationId="{484F55A1-0864-18F8-56FF-0C666B2BBD2D}"/>
          </ac:spMkLst>
        </pc:spChg>
        <pc:spChg chg="mod">
          <ac:chgData name="Owen Hoek" userId="ae43f909e3cb95c1" providerId="LiveId" clId="{9E1D6EA7-0CA8-44A4-8B31-93D58CBC13B1}" dt="2026-02-15T09:53:19.152" v="20" actId="20577"/>
          <ac:spMkLst>
            <pc:docMk/>
            <pc:sldMk cId="719867712" sldId="310"/>
            <ac:spMk id="11" creationId="{22A6D5A1-6109-8A2C-FF4A-293041A33EB5}"/>
          </ac:spMkLst>
        </pc:spChg>
      </pc:sldChg>
      <pc:sldChg chg="modSp mod modTransition">
        <pc:chgData name="Owen Hoek" userId="ae43f909e3cb95c1" providerId="LiveId" clId="{9E1D6EA7-0CA8-44A4-8B31-93D58CBC13B1}" dt="2026-02-15T09:55:29.586" v="52"/>
        <pc:sldMkLst>
          <pc:docMk/>
          <pc:sldMk cId="3979533289" sldId="312"/>
        </pc:sldMkLst>
        <pc:spChg chg="mod">
          <ac:chgData name="Owen Hoek" userId="ae43f909e3cb95c1" providerId="LiveId" clId="{9E1D6EA7-0CA8-44A4-8B31-93D58CBC13B1}" dt="2026-02-15T09:55:05.650" v="47"/>
          <ac:spMkLst>
            <pc:docMk/>
            <pc:sldMk cId="3979533289" sldId="312"/>
            <ac:spMk id="11" creationId="{EE2C54FD-5FC0-14A9-0C07-D4A5C3369949}"/>
          </ac:spMkLst>
        </pc:spChg>
        <pc:picChg chg="mod">
          <ac:chgData name="Owen Hoek" userId="ae43f909e3cb95c1" providerId="LiveId" clId="{9E1D6EA7-0CA8-44A4-8B31-93D58CBC13B1}" dt="2026-02-15T09:55:19.470" v="51" actId="1076"/>
          <ac:picMkLst>
            <pc:docMk/>
            <pc:sldMk cId="3979533289" sldId="312"/>
            <ac:picMk id="4" creationId="{5BB64000-25A6-3AFB-9BE9-1F04E809BFDB}"/>
          </ac:picMkLst>
        </pc:picChg>
      </pc:sldChg>
      <pc:sldChg chg="addSp delSp modSp mod ord modTransition delAnim modAnim">
        <pc:chgData name="Owen Hoek" userId="ae43f909e3cb95c1" providerId="LiveId" clId="{9E1D6EA7-0CA8-44A4-8B31-93D58CBC13B1}" dt="2026-02-15T09:56:06.792" v="63" actId="478"/>
        <pc:sldMkLst>
          <pc:docMk/>
          <pc:sldMk cId="1241822726" sldId="313"/>
        </pc:sldMkLst>
        <pc:picChg chg="del">
          <ac:chgData name="Owen Hoek" userId="ae43f909e3cb95c1" providerId="LiveId" clId="{9E1D6EA7-0CA8-44A4-8B31-93D58CBC13B1}" dt="2026-02-15T09:56:06.792" v="63" actId="478"/>
          <ac:picMkLst>
            <pc:docMk/>
            <pc:sldMk cId="1241822726" sldId="313"/>
            <ac:picMk id="2" creationId="{A07F2298-1D9B-9FEC-89CE-D8EEBC166FF2}"/>
          </ac:picMkLst>
        </pc:picChg>
        <pc:picChg chg="del">
          <ac:chgData name="Owen Hoek" userId="ae43f909e3cb95c1" providerId="LiveId" clId="{9E1D6EA7-0CA8-44A4-8B31-93D58CBC13B1}" dt="2026-02-15T09:56:06.792" v="63" actId="478"/>
          <ac:picMkLst>
            <pc:docMk/>
            <pc:sldMk cId="1241822726" sldId="313"/>
            <ac:picMk id="3" creationId="{9B93ACA7-B581-1FF7-31E8-5E5AFED2411F}"/>
          </ac:picMkLst>
        </pc:picChg>
        <pc:picChg chg="add mod">
          <ac:chgData name="Owen Hoek" userId="ae43f909e3cb95c1" providerId="LiveId" clId="{9E1D6EA7-0CA8-44A4-8B31-93D58CBC13B1}" dt="2026-02-15T09:55:52.602" v="54"/>
          <ac:picMkLst>
            <pc:docMk/>
            <pc:sldMk cId="1241822726" sldId="313"/>
            <ac:picMk id="4" creationId="{62DAFC56-2EB1-8954-1184-2A7984039579}"/>
          </ac:picMkLst>
        </pc:picChg>
        <pc:picChg chg="add mod">
          <ac:chgData name="Owen Hoek" userId="ae43f909e3cb95c1" providerId="LiveId" clId="{9E1D6EA7-0CA8-44A4-8B31-93D58CBC13B1}" dt="2026-02-15T09:55:52.602" v="54"/>
          <ac:picMkLst>
            <pc:docMk/>
            <pc:sldMk cId="1241822726" sldId="313"/>
            <ac:picMk id="27" creationId="{11313607-A183-305F-456C-C4EA675B15C9}"/>
          </ac:picMkLst>
        </pc:picChg>
      </pc:sldChg>
      <pc:sldChg chg="modSp mod ord modTransition">
        <pc:chgData name="Owen Hoek" userId="ae43f909e3cb95c1" providerId="LiveId" clId="{9E1D6EA7-0CA8-44A4-8B31-93D58CBC13B1}" dt="2026-02-15T09:55:29.586" v="52"/>
        <pc:sldMkLst>
          <pc:docMk/>
          <pc:sldMk cId="1694820643" sldId="316"/>
        </pc:sldMkLst>
        <pc:spChg chg="mod">
          <ac:chgData name="Owen Hoek" userId="ae43f909e3cb95c1" providerId="LiveId" clId="{9E1D6EA7-0CA8-44A4-8B31-93D58CBC13B1}" dt="2026-02-15T09:54:55.630" v="46" actId="20577"/>
          <ac:spMkLst>
            <pc:docMk/>
            <pc:sldMk cId="1694820643" sldId="316"/>
            <ac:spMk id="9" creationId="{39E40E8E-EBFA-E011-8A4E-D91DA303736D}"/>
          </ac:spMkLst>
        </pc:spChg>
        <pc:picChg chg="mod">
          <ac:chgData name="Owen Hoek" userId="ae43f909e3cb95c1" providerId="LiveId" clId="{9E1D6EA7-0CA8-44A4-8B31-93D58CBC13B1}" dt="2026-02-15T09:54:51.011" v="37" actId="14826"/>
          <ac:picMkLst>
            <pc:docMk/>
            <pc:sldMk cId="1694820643" sldId="316"/>
            <ac:picMk id="4" creationId="{5BB64000-25A6-3AFB-9BE9-1F04E809BFDB}"/>
          </ac:picMkLst>
        </pc:picChg>
      </pc:sldChg>
      <pc:sldChg chg="del">
        <pc:chgData name="Owen Hoek" userId="ae43f909e3cb95c1" providerId="LiveId" clId="{9E1D6EA7-0CA8-44A4-8B31-93D58CBC13B1}" dt="2026-02-15T09:52:58.910" v="6" actId="47"/>
        <pc:sldMkLst>
          <pc:docMk/>
          <pc:sldMk cId="1554638624" sldId="317"/>
        </pc:sldMkLst>
      </pc:sldChg>
      <pc:sldChg chg="del">
        <pc:chgData name="Owen Hoek" userId="ae43f909e3cb95c1" providerId="LiveId" clId="{9E1D6EA7-0CA8-44A4-8B31-93D58CBC13B1}" dt="2026-02-15T09:52:58.910" v="6" actId="47"/>
        <pc:sldMkLst>
          <pc:docMk/>
          <pc:sldMk cId="3268375873" sldId="318"/>
        </pc:sldMkLst>
      </pc:sldChg>
      <pc:sldChg chg="del">
        <pc:chgData name="Owen Hoek" userId="ae43f909e3cb95c1" providerId="LiveId" clId="{9E1D6EA7-0CA8-44A4-8B31-93D58CBC13B1}" dt="2026-02-15T09:52:58.910" v="6" actId="47"/>
        <pc:sldMkLst>
          <pc:docMk/>
          <pc:sldMk cId="2710776274" sldId="319"/>
        </pc:sldMkLst>
      </pc:sldChg>
      <pc:sldChg chg="del">
        <pc:chgData name="Owen Hoek" userId="ae43f909e3cb95c1" providerId="LiveId" clId="{9E1D6EA7-0CA8-44A4-8B31-93D58CBC13B1}" dt="2026-02-15T09:52:58.910" v="6" actId="47"/>
        <pc:sldMkLst>
          <pc:docMk/>
          <pc:sldMk cId="686033750" sldId="320"/>
        </pc:sldMkLst>
      </pc:sldChg>
      <pc:sldChg chg="del">
        <pc:chgData name="Owen Hoek" userId="ae43f909e3cb95c1" providerId="LiveId" clId="{9E1D6EA7-0CA8-44A4-8B31-93D58CBC13B1}" dt="2026-02-15T09:52:58.910" v="6" actId="47"/>
        <pc:sldMkLst>
          <pc:docMk/>
          <pc:sldMk cId="2832176465" sldId="322"/>
        </pc:sldMkLst>
      </pc:sldChg>
      <pc:sldChg chg="del">
        <pc:chgData name="Owen Hoek" userId="ae43f909e3cb95c1" providerId="LiveId" clId="{9E1D6EA7-0CA8-44A4-8B31-93D58CBC13B1}" dt="2026-02-15T09:52:58.910" v="6" actId="47"/>
        <pc:sldMkLst>
          <pc:docMk/>
          <pc:sldMk cId="56809866" sldId="323"/>
        </pc:sldMkLst>
      </pc:sldChg>
      <pc:sldChg chg="del">
        <pc:chgData name="Owen Hoek" userId="ae43f909e3cb95c1" providerId="LiveId" clId="{9E1D6EA7-0CA8-44A4-8B31-93D58CBC13B1}" dt="2026-02-15T09:52:58.910" v="6" actId="47"/>
        <pc:sldMkLst>
          <pc:docMk/>
          <pc:sldMk cId="3819698856" sldId="324"/>
        </pc:sldMkLst>
      </pc:sldChg>
      <pc:sldChg chg="del">
        <pc:chgData name="Owen Hoek" userId="ae43f909e3cb95c1" providerId="LiveId" clId="{9E1D6EA7-0CA8-44A4-8B31-93D58CBC13B1}" dt="2026-02-15T09:52:58.910" v="6" actId="47"/>
        <pc:sldMkLst>
          <pc:docMk/>
          <pc:sldMk cId="116600609" sldId="325"/>
        </pc:sldMkLst>
      </pc:sldChg>
      <pc:sldChg chg="del">
        <pc:chgData name="Owen Hoek" userId="ae43f909e3cb95c1" providerId="LiveId" clId="{9E1D6EA7-0CA8-44A4-8B31-93D58CBC13B1}" dt="2026-02-15T09:52:58.910" v="6" actId="47"/>
        <pc:sldMkLst>
          <pc:docMk/>
          <pc:sldMk cId="2364823940" sldId="326"/>
        </pc:sldMkLst>
      </pc:sldChg>
      <pc:sldChg chg="del">
        <pc:chgData name="Owen Hoek" userId="ae43f909e3cb95c1" providerId="LiveId" clId="{9E1D6EA7-0CA8-44A4-8B31-93D58CBC13B1}" dt="2026-02-15T09:52:58.910" v="6" actId="47"/>
        <pc:sldMkLst>
          <pc:docMk/>
          <pc:sldMk cId="40437192" sldId="327"/>
        </pc:sldMkLst>
      </pc:sldChg>
      <pc:sldChg chg="del">
        <pc:chgData name="Owen Hoek" userId="ae43f909e3cb95c1" providerId="LiveId" clId="{9E1D6EA7-0CA8-44A4-8B31-93D58CBC13B1}" dt="2026-02-15T09:52:58.910" v="6" actId="47"/>
        <pc:sldMkLst>
          <pc:docMk/>
          <pc:sldMk cId="591872298" sldId="328"/>
        </pc:sldMkLst>
      </pc:sldChg>
      <pc:sldChg chg="del">
        <pc:chgData name="Owen Hoek" userId="ae43f909e3cb95c1" providerId="LiveId" clId="{9E1D6EA7-0CA8-44A4-8B31-93D58CBC13B1}" dt="2026-02-15T09:52:58.910" v="6" actId="47"/>
        <pc:sldMkLst>
          <pc:docMk/>
          <pc:sldMk cId="1866636376" sldId="330"/>
        </pc:sldMkLst>
      </pc:sldChg>
      <pc:sldChg chg="del">
        <pc:chgData name="Owen Hoek" userId="ae43f909e3cb95c1" providerId="LiveId" clId="{9E1D6EA7-0CA8-44A4-8B31-93D58CBC13B1}" dt="2026-02-15T09:52:58.910" v="6" actId="47"/>
        <pc:sldMkLst>
          <pc:docMk/>
          <pc:sldMk cId="1814247041" sldId="331"/>
        </pc:sldMkLst>
      </pc:sldChg>
      <pc:sldChg chg="del">
        <pc:chgData name="Owen Hoek" userId="ae43f909e3cb95c1" providerId="LiveId" clId="{9E1D6EA7-0CA8-44A4-8B31-93D58CBC13B1}" dt="2026-02-15T09:52:58.910" v="6" actId="47"/>
        <pc:sldMkLst>
          <pc:docMk/>
          <pc:sldMk cId="1364150462" sldId="332"/>
        </pc:sldMkLst>
      </pc:sldChg>
      <pc:sldChg chg="del">
        <pc:chgData name="Owen Hoek" userId="ae43f909e3cb95c1" providerId="LiveId" clId="{9E1D6EA7-0CA8-44A4-8B31-93D58CBC13B1}" dt="2026-02-15T09:52:58.910" v="6" actId="47"/>
        <pc:sldMkLst>
          <pc:docMk/>
          <pc:sldMk cId="3761897530" sldId="333"/>
        </pc:sldMkLst>
      </pc:sldChg>
      <pc:sldChg chg="del">
        <pc:chgData name="Owen Hoek" userId="ae43f909e3cb95c1" providerId="LiveId" clId="{9E1D6EA7-0CA8-44A4-8B31-93D58CBC13B1}" dt="2026-02-15T09:52:58.910" v="6" actId="47"/>
        <pc:sldMkLst>
          <pc:docMk/>
          <pc:sldMk cId="467239040" sldId="334"/>
        </pc:sldMkLst>
      </pc:sldChg>
      <pc:sldChg chg="del">
        <pc:chgData name="Owen Hoek" userId="ae43f909e3cb95c1" providerId="LiveId" clId="{9E1D6EA7-0CA8-44A4-8B31-93D58CBC13B1}" dt="2026-02-15T09:52:58.910" v="6" actId="47"/>
        <pc:sldMkLst>
          <pc:docMk/>
          <pc:sldMk cId="3274912032" sldId="335"/>
        </pc:sldMkLst>
      </pc:sldChg>
      <pc:sldChg chg="del">
        <pc:chgData name="Owen Hoek" userId="ae43f909e3cb95c1" providerId="LiveId" clId="{9E1D6EA7-0CA8-44A4-8B31-93D58CBC13B1}" dt="2026-02-15T09:52:58.910" v="6" actId="47"/>
        <pc:sldMkLst>
          <pc:docMk/>
          <pc:sldMk cId="703977179" sldId="336"/>
        </pc:sldMkLst>
      </pc:sldChg>
      <pc:sldChg chg="del">
        <pc:chgData name="Owen Hoek" userId="ae43f909e3cb95c1" providerId="LiveId" clId="{9E1D6EA7-0CA8-44A4-8B31-93D58CBC13B1}" dt="2026-02-15T09:52:58.910" v="6" actId="47"/>
        <pc:sldMkLst>
          <pc:docMk/>
          <pc:sldMk cId="868092470" sldId="337"/>
        </pc:sldMkLst>
      </pc:sldChg>
      <pc:sldChg chg="del">
        <pc:chgData name="Owen Hoek" userId="ae43f909e3cb95c1" providerId="LiveId" clId="{9E1D6EA7-0CA8-44A4-8B31-93D58CBC13B1}" dt="2026-02-15T09:52:58.910" v="6" actId="47"/>
        <pc:sldMkLst>
          <pc:docMk/>
          <pc:sldMk cId="1586106364" sldId="338"/>
        </pc:sldMkLst>
      </pc:sldChg>
      <pc:sldChg chg="del">
        <pc:chgData name="Owen Hoek" userId="ae43f909e3cb95c1" providerId="LiveId" clId="{9E1D6EA7-0CA8-44A4-8B31-93D58CBC13B1}" dt="2026-02-15T09:52:58.910" v="6" actId="47"/>
        <pc:sldMkLst>
          <pc:docMk/>
          <pc:sldMk cId="3346815817" sldId="339"/>
        </pc:sldMkLst>
      </pc:sldChg>
      <pc:sldChg chg="del">
        <pc:chgData name="Owen Hoek" userId="ae43f909e3cb95c1" providerId="LiveId" clId="{9E1D6EA7-0CA8-44A4-8B31-93D58CBC13B1}" dt="2026-02-15T09:52:58.910" v="6" actId="47"/>
        <pc:sldMkLst>
          <pc:docMk/>
          <pc:sldMk cId="3096509266" sldId="340"/>
        </pc:sldMkLst>
      </pc:sldChg>
      <pc:sldChg chg="del">
        <pc:chgData name="Owen Hoek" userId="ae43f909e3cb95c1" providerId="LiveId" clId="{9E1D6EA7-0CA8-44A4-8B31-93D58CBC13B1}" dt="2026-02-15T09:52:58.910" v="6" actId="47"/>
        <pc:sldMkLst>
          <pc:docMk/>
          <pc:sldMk cId="3921619417" sldId="341"/>
        </pc:sldMkLst>
      </pc:sldChg>
      <pc:sldChg chg="del">
        <pc:chgData name="Owen Hoek" userId="ae43f909e3cb95c1" providerId="LiveId" clId="{9E1D6EA7-0CA8-44A4-8B31-93D58CBC13B1}" dt="2026-02-15T09:52:58.910" v="6" actId="47"/>
        <pc:sldMkLst>
          <pc:docMk/>
          <pc:sldMk cId="3995914313" sldId="342"/>
        </pc:sldMkLst>
      </pc:sldChg>
      <pc:sldChg chg="del">
        <pc:chgData name="Owen Hoek" userId="ae43f909e3cb95c1" providerId="LiveId" clId="{9E1D6EA7-0CA8-44A4-8B31-93D58CBC13B1}" dt="2026-02-15T09:52:58.910" v="6" actId="47"/>
        <pc:sldMkLst>
          <pc:docMk/>
          <pc:sldMk cId="1972904869" sldId="344"/>
        </pc:sldMkLst>
      </pc:sldChg>
      <pc:sldChg chg="del">
        <pc:chgData name="Owen Hoek" userId="ae43f909e3cb95c1" providerId="LiveId" clId="{9E1D6EA7-0CA8-44A4-8B31-93D58CBC13B1}" dt="2026-02-15T09:52:58.910" v="6" actId="47"/>
        <pc:sldMkLst>
          <pc:docMk/>
          <pc:sldMk cId="2088163746" sldId="345"/>
        </pc:sldMkLst>
      </pc:sldChg>
      <pc:sldChg chg="del">
        <pc:chgData name="Owen Hoek" userId="ae43f909e3cb95c1" providerId="LiveId" clId="{9E1D6EA7-0CA8-44A4-8B31-93D58CBC13B1}" dt="2026-02-15T09:52:58.910" v="6" actId="47"/>
        <pc:sldMkLst>
          <pc:docMk/>
          <pc:sldMk cId="768150257" sldId="347"/>
        </pc:sldMkLst>
      </pc:sldChg>
      <pc:sldChg chg="del">
        <pc:chgData name="Owen Hoek" userId="ae43f909e3cb95c1" providerId="LiveId" clId="{9E1D6EA7-0CA8-44A4-8B31-93D58CBC13B1}" dt="2026-02-15T09:52:58.910" v="6" actId="47"/>
        <pc:sldMkLst>
          <pc:docMk/>
          <pc:sldMk cId="3657912658" sldId="348"/>
        </pc:sldMkLst>
      </pc:sldChg>
      <pc:sldChg chg="del">
        <pc:chgData name="Owen Hoek" userId="ae43f909e3cb95c1" providerId="LiveId" clId="{9E1D6EA7-0CA8-44A4-8B31-93D58CBC13B1}" dt="2026-02-15T09:52:58.910" v="6" actId="47"/>
        <pc:sldMkLst>
          <pc:docMk/>
          <pc:sldMk cId="2604910724" sldId="349"/>
        </pc:sldMkLst>
      </pc:sldChg>
      <pc:sldChg chg="del">
        <pc:chgData name="Owen Hoek" userId="ae43f909e3cb95c1" providerId="LiveId" clId="{9E1D6EA7-0CA8-44A4-8B31-93D58CBC13B1}" dt="2026-02-15T09:52:58.910" v="6" actId="47"/>
        <pc:sldMkLst>
          <pc:docMk/>
          <pc:sldMk cId="1986921598" sldId="3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15-2-2026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15-2-2026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15-2-2026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svg"/><Relationship Id="rId5" Type="http://schemas.openxmlformats.org/officeDocument/2006/relationships/image" Target="../media/image3.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1.svg"/><Relationship Id="rId1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sv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sv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png"/><Relationship Id="rId2" Type="http://schemas.microsoft.com/office/2007/relationships/media" Target="../media/media2.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1.svg"/><Relationship Id="rId15" Type="http://schemas.openxmlformats.org/officeDocument/2006/relationships/image" Target="../media/image17.sv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sv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B1FC1BA-D271-7D4C-1E47-9DC9CC6550FD}"/>
              </a:ext>
            </a:extLst>
          </p:cNvPr>
          <p:cNvSpPr>
            <a:spLocks noGrp="1" noRot="1" noMove="1" noResize="1" noEditPoints="1" noAdjustHandles="1" noChangeArrowheads="1" noChangeShapeType="1"/>
          </p:cNvSpPr>
          <p:nvPr/>
        </p:nvSpPr>
        <p:spPr>
          <a:xfrm>
            <a:off x="-1074057" y="2078182"/>
            <a:ext cx="14340114" cy="2620455"/>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tel 1">
            <a:extLst>
              <a:ext uri="{FF2B5EF4-FFF2-40B4-BE49-F238E27FC236}">
                <a16:creationId xmlns:a16="http://schemas.microsoft.com/office/drawing/2014/main" id="{F4F793CD-20BA-5384-B3AE-DCAAE89A9295}"/>
              </a:ext>
            </a:extLst>
          </p:cNvPr>
          <p:cNvSpPr>
            <a:spLocks noGrp="1" noRot="1" noMove="1" noResize="1" noEditPoints="1" noAdjustHandles="1" noChangeArrowheads="1" noChangeShapeType="1"/>
          </p:cNvSpPr>
          <p:nvPr>
            <p:ph type="ctrTitle"/>
          </p:nvPr>
        </p:nvSpPr>
        <p:spPr>
          <a:xfrm>
            <a:off x="1524000" y="1742031"/>
            <a:ext cx="9144000" cy="2387600"/>
          </a:xfrm>
        </p:spPr>
        <p:txBody>
          <a:bodyPr>
            <a:normAutofit/>
          </a:bodyPr>
          <a:lstStyle/>
          <a:p>
            <a:r>
              <a:rPr lang="nl-NL" sz="11500" spc="300" dirty="0" err="1">
                <a:effectLst>
                  <a:outerShdw blurRad="127000" dist="63500" dir="2700000" algn="tl" rotWithShape="0">
                    <a:prstClr val="black">
                      <a:alpha val="40000"/>
                    </a:prstClr>
                  </a:outerShdw>
                </a:effectLst>
                <a:latin typeface="Congenial Black" panose="020F0502020204030204" pitchFamily="2" charset="0"/>
              </a:rPr>
              <a:t>Pubquiz</a:t>
            </a:r>
            <a:endParaRPr lang="nl-NL" spc="300" dirty="0">
              <a:effectLst>
                <a:outerShdw blurRad="127000" dist="63500" dir="2700000" algn="tl" rotWithShape="0">
                  <a:prstClr val="black">
                    <a:alpha val="40000"/>
                  </a:prstClr>
                </a:outerShdw>
              </a:effectLst>
              <a:latin typeface="Congenial Black" panose="020F0502020204030204" pitchFamily="2" charset="0"/>
            </a:endParaRPr>
          </a:p>
        </p:txBody>
      </p:sp>
      <p:sp>
        <p:nvSpPr>
          <p:cNvPr id="16" name="Ondertitel 2">
            <a:extLst>
              <a:ext uri="{FF2B5EF4-FFF2-40B4-BE49-F238E27FC236}">
                <a16:creationId xmlns:a16="http://schemas.microsoft.com/office/drawing/2014/main" id="{D62829B8-1DF2-7829-6363-4DA9A127C4F2}"/>
              </a:ext>
            </a:extLst>
          </p:cNvPr>
          <p:cNvSpPr>
            <a:spLocks noGrp="1" noRot="1" noMove="1" noResize="1" noEditPoints="1" noAdjustHandles="1" noChangeArrowheads="1" noChangeShapeType="1"/>
          </p:cNvSpPr>
          <p:nvPr>
            <p:ph type="subTitle" idx="1"/>
          </p:nvPr>
        </p:nvSpPr>
        <p:spPr>
          <a:xfrm>
            <a:off x="1524000" y="3609713"/>
            <a:ext cx="9144000" cy="1039835"/>
          </a:xfrm>
        </p:spPr>
        <p:txBody>
          <a:bodyPr>
            <a:normAutofit/>
          </a:bodyPr>
          <a:lstStyle/>
          <a:p>
            <a:r>
              <a:rPr lang="nl-NL" sz="3600" b="1" i="1" spc="600" dirty="0">
                <a:solidFill>
                  <a:schemeClr val="accent5">
                    <a:lumMod val="60000"/>
                    <a:lumOff val="40000"/>
                  </a:schemeClr>
                </a:solidFill>
                <a:effectLst>
                  <a:outerShdw blurRad="127000" dist="63500" dir="2700000" algn="tl" rotWithShape="0">
                    <a:prstClr val="black">
                      <a:alpha val="40000"/>
                    </a:prstClr>
                  </a:outerShdw>
                </a:effectLst>
                <a:latin typeface="Congenial SemiBold" panose="020F0502020204030204" pitchFamily="2" charset="0"/>
              </a:rPr>
              <a:t>Alleen de beste kunnen winnen</a:t>
            </a:r>
          </a:p>
        </p:txBody>
      </p:sp>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C8AC-A797-F9C2-A83E-376A2C3BF593}"/>
            </a:ext>
          </a:extLst>
        </p:cNvPr>
        <p:cNvGrpSpPr/>
        <p:nvPr/>
      </p:nvGrpSpPr>
      <p:grpSpPr>
        <a:xfrm>
          <a:off x="0" y="0"/>
          <a:ext cx="0" cy="0"/>
          <a:chOff x="0" y="0"/>
          <a:chExt cx="0" cy="0"/>
        </a:xfrm>
      </p:grpSpPr>
      <p:sp>
        <p:nvSpPr>
          <p:cNvPr id="20" name="Rechthoek: afgeronde hoeken 19">
            <a:extLst>
              <a:ext uri="{FF2B5EF4-FFF2-40B4-BE49-F238E27FC236}">
                <a16:creationId xmlns:a16="http://schemas.microsoft.com/office/drawing/2014/main" id="{CCA578BF-CC6D-57BF-CBB7-A6C5A35EC51C}"/>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extLst>
              <a:ext uri="{FF2B5EF4-FFF2-40B4-BE49-F238E27FC236}">
                <a16:creationId xmlns:a16="http://schemas.microsoft.com/office/drawing/2014/main" id="{F7B4AAEF-65D4-4847-F1CF-9DCBDFAA3C6C}"/>
              </a:ext>
            </a:extLst>
          </p:cNvPr>
          <p:cNvSpPr>
            <a:spLocks noGrp="1" noRot="1" noMove="1" noResize="1" noEditPoints="1" noAdjustHandles="1" noChangeArrowheads="1" noChangeShapeType="1"/>
          </p:cNvSpPr>
          <p:nvPr/>
        </p:nvSpPr>
        <p:spPr>
          <a:xfrm>
            <a:off x="710110"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 name="Groep 1">
            <a:extLst>
              <a:ext uri="{FF2B5EF4-FFF2-40B4-BE49-F238E27FC236}">
                <a16:creationId xmlns:a16="http://schemas.microsoft.com/office/drawing/2014/main" id="{EDB01935-025C-FC8B-3D51-90B30C6AB80D}"/>
              </a:ext>
            </a:extLst>
          </p:cNvPr>
          <p:cNvGrpSpPr>
            <a:grpSpLocks noGrp="1" noUngrp="1" noRot="1" noMove="1" noResize="1"/>
          </p:cNvGrpSpPr>
          <p:nvPr/>
        </p:nvGrpSpPr>
        <p:grpSpPr>
          <a:xfrm>
            <a:off x="-751672" y="-1726982"/>
            <a:ext cx="78592553" cy="5841782"/>
            <a:chOff x="-751672" y="-1726982"/>
            <a:chExt cx="78592553" cy="5841782"/>
          </a:xfrm>
        </p:grpSpPr>
        <p:sp>
          <p:nvSpPr>
            <p:cNvPr id="3" name="Rechthoek 2">
              <a:extLst>
                <a:ext uri="{FF2B5EF4-FFF2-40B4-BE49-F238E27FC236}">
                  <a16:creationId xmlns:a16="http://schemas.microsoft.com/office/drawing/2014/main" id="{0D7E14DB-D83F-E57D-5A84-BF2D30198DF5}"/>
                </a:ext>
              </a:extLst>
            </p:cNvPr>
            <p:cNvSpPr>
              <a:spLocks noGrp="1" noRot="1" noMove="1" noResize="1" noEditPoints="1" noAdjustHandles="1" noChangeArrowheads="1" noChangeShapeType="1"/>
            </p:cNvSpPr>
            <p:nvPr/>
          </p:nvSpPr>
          <p:spPr>
            <a:xfrm>
              <a:off x="-751672" y="-1726982"/>
              <a:ext cx="78577272" cy="5841782"/>
            </a:xfrm>
            <a:prstGeom prst="rect">
              <a:avLst/>
            </a:prstGeom>
            <a:solidFill>
              <a:schemeClr val="accent5">
                <a:lumMod val="40000"/>
                <a:lumOff val="6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F7D23230-1AEF-0400-78C4-BDCEFF40B7CC}"/>
                </a:ext>
              </a:extLst>
            </p:cNvPr>
            <p:cNvSpPr>
              <a:spLocks noGrp="1" noRot="1" noMove="1" noResize="1" noEditPoints="1" noAdjustHandles="1" noChangeArrowheads="1" noChangeShapeType="1"/>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70464106-8CE5-F258-8F2E-26E340C89045}"/>
                </a:ext>
              </a:extLst>
            </p:cNvPr>
            <p:cNvSpPr txBox="1">
              <a:spLocks noGrp="1" noRot="1" noMove="1" noResize="1" noEditPoints="1" noAdjustHandles="1" noChangeArrowheads="1" noChangeShapeType="1"/>
            </p:cNvSpPr>
            <p:nvPr/>
          </p:nvSpPr>
          <p:spPr>
            <a:xfrm>
              <a:off x="4758936"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15" name="Tekstvak 14">
              <a:extLst>
                <a:ext uri="{FF2B5EF4-FFF2-40B4-BE49-F238E27FC236}">
                  <a16:creationId xmlns:a16="http://schemas.microsoft.com/office/drawing/2014/main" id="{75F9C27B-8C5A-80C5-082D-541536D21078}"/>
                </a:ext>
              </a:extLst>
            </p:cNvPr>
            <p:cNvSpPr txBox="1">
              <a:spLocks noGrp="1" noRot="1" noMove="1" noResize="1" noEditPoints="1" noAdjustHandles="1" noChangeArrowheads="1" noChangeShapeType="1"/>
            </p:cNvSpPr>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25" name="Tekstvak 24">
              <a:extLst>
                <a:ext uri="{FF2B5EF4-FFF2-40B4-BE49-F238E27FC236}">
                  <a16:creationId xmlns:a16="http://schemas.microsoft.com/office/drawing/2014/main" id="{BB85E104-7E17-FD48-E10F-236E84CAC85F}"/>
                </a:ext>
              </a:extLst>
            </p:cNvPr>
            <p:cNvSpPr txBox="1">
              <a:spLocks noGrp="1" noRot="1" noMove="1" noResize="1" noEditPoints="1" noAdjustHandles="1" noChangeArrowheads="1" noChangeShapeType="1"/>
            </p:cNvSpPr>
            <p:nvPr/>
          </p:nvSpPr>
          <p:spPr>
            <a:xfrm>
              <a:off x="16686567" y="768945"/>
              <a:ext cx="297870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Tekenronde</a:t>
              </a:r>
            </a:p>
          </p:txBody>
        </p:sp>
        <p:sp>
          <p:nvSpPr>
            <p:cNvPr id="27" name="Tekstvak 26">
              <a:extLst>
                <a:ext uri="{FF2B5EF4-FFF2-40B4-BE49-F238E27FC236}">
                  <a16:creationId xmlns:a16="http://schemas.microsoft.com/office/drawing/2014/main" id="{979EEA62-FA43-895B-4904-A22663612829}"/>
                </a:ext>
              </a:extLst>
            </p:cNvPr>
            <p:cNvSpPr txBox="1">
              <a:spLocks noGrp="1" noRot="1" noMove="1" noResize="1" noEditPoints="1" noAdjustHandles="1" noChangeArrowheads="1" noChangeShapeType="1"/>
            </p:cNvSpPr>
            <p:nvPr/>
          </p:nvSpPr>
          <p:spPr>
            <a:xfrm>
              <a:off x="12499018" y="1997133"/>
              <a:ext cx="11353798" cy="1692771"/>
            </a:xfrm>
            <a:prstGeom prst="rect">
              <a:avLst/>
            </a:prstGeom>
            <a:noFill/>
          </p:spPr>
          <p:txBody>
            <a:bodyPr wrap="square" rtlCol="0">
              <a:spAutoFit/>
            </a:bodyPr>
            <a:lstStyle/>
            <a:p>
              <a:pPr algn="ctr"/>
              <a:r>
                <a:rPr lang="nl-NL" sz="2600" dirty="0">
                  <a:solidFill>
                    <a:schemeClr val="bg1"/>
                  </a:solidFill>
                </a:rPr>
                <a:t>De naam zegt het al: tekenen maar! Je krijgt te horen wat je moet tekenen, en dan is het aan jou om dat zo creatief (en nauwkeurig) mogelijk op papier te zetten. Aan het eind wordt er gestemd op de leukste of beste tekening, en de winnaar gaat ervandoor met de punten! </a:t>
              </a:r>
            </a:p>
          </p:txBody>
        </p:sp>
        <p:sp>
          <p:nvSpPr>
            <p:cNvPr id="29" name="Tekstvak 28">
              <a:extLst>
                <a:ext uri="{FF2B5EF4-FFF2-40B4-BE49-F238E27FC236}">
                  <a16:creationId xmlns:a16="http://schemas.microsoft.com/office/drawing/2014/main" id="{10914B51-DA89-925A-A90F-F92D545FC973}"/>
                </a:ext>
              </a:extLst>
            </p:cNvPr>
            <p:cNvSpPr txBox="1">
              <a:spLocks noGrp="1" noRot="1" noMove="1" noResize="1" noEditPoints="1" noAdjustHandles="1" noChangeArrowheads="1" noChangeShapeType="1"/>
            </p:cNvSpPr>
            <p:nvPr/>
          </p:nvSpPr>
          <p:spPr>
            <a:xfrm>
              <a:off x="28622214"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0" name="Tekstvak 29">
              <a:extLst>
                <a:ext uri="{FF2B5EF4-FFF2-40B4-BE49-F238E27FC236}">
                  <a16:creationId xmlns:a16="http://schemas.microsoft.com/office/drawing/2014/main" id="{AE0A3217-70EC-7438-0CA1-FA968C25C250}"/>
                </a:ext>
              </a:extLst>
            </p:cNvPr>
            <p:cNvSpPr txBox="1">
              <a:spLocks noGrp="1" noRot="1" noMove="1" noResize="1" noEditPoints="1" noAdjustHandles="1" noChangeArrowheads="1" noChangeShapeType="1"/>
            </p:cNvSpPr>
            <p:nvPr/>
          </p:nvSpPr>
          <p:spPr>
            <a:xfrm>
              <a:off x="2457893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31" name="Tekstvak 30">
              <a:extLst>
                <a:ext uri="{FF2B5EF4-FFF2-40B4-BE49-F238E27FC236}">
                  <a16:creationId xmlns:a16="http://schemas.microsoft.com/office/drawing/2014/main" id="{28791A8E-81B5-23E2-5EF6-FDD421C19B45}"/>
                </a:ext>
              </a:extLst>
            </p:cNvPr>
            <p:cNvSpPr txBox="1">
              <a:spLocks noGrp="1" noRot="1" noMove="1" noResize="1" noEditPoints="1" noAdjustHandles="1" noChangeArrowheads="1" noChangeShapeType="1"/>
            </p:cNvSpPr>
            <p:nvPr/>
          </p:nvSpPr>
          <p:spPr>
            <a:xfrm>
              <a:off x="40235654" y="768945"/>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32" name="Tekstvak 31">
              <a:extLst>
                <a:ext uri="{FF2B5EF4-FFF2-40B4-BE49-F238E27FC236}">
                  <a16:creationId xmlns:a16="http://schemas.microsoft.com/office/drawing/2014/main" id="{16463CA5-F491-55EC-745D-DE394FF9F37E}"/>
                </a:ext>
              </a:extLst>
            </p:cNvPr>
            <p:cNvSpPr txBox="1">
              <a:spLocks noGrp="1" noRot="1" noMove="1" noResize="1" noEditPoints="1" noAdjustHandles="1" noChangeArrowheads="1" noChangeShapeType="1"/>
            </p:cNvSpPr>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33" name="Tekstvak 32">
              <a:extLst>
                <a:ext uri="{FF2B5EF4-FFF2-40B4-BE49-F238E27FC236}">
                  <a16:creationId xmlns:a16="http://schemas.microsoft.com/office/drawing/2014/main" id="{E5F56E9B-8151-B858-BB9A-534DA71FC525}"/>
                </a:ext>
              </a:extLst>
            </p:cNvPr>
            <p:cNvSpPr txBox="1">
              <a:spLocks noGrp="1" noRot="1" noMove="1" noResize="1" noEditPoints="1" noAdjustHandles="1" noChangeArrowheads="1" noChangeShapeType="1"/>
            </p:cNvSpPr>
            <p:nvPr/>
          </p:nvSpPr>
          <p:spPr>
            <a:xfrm>
              <a:off x="52472664" y="768945"/>
              <a:ext cx="3886000" cy="1323439"/>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a:p>
              <a:pPr algn="ctr"/>
              <a:endParaRPr lang="nl-NL" sz="4000" dirty="0">
                <a:solidFill>
                  <a:schemeClr val="bg1"/>
                </a:solidFill>
                <a:effectLst>
                  <a:outerShdw blurRad="50800" dist="38100" dir="2700000" algn="tl" rotWithShape="0">
                    <a:prstClr val="black">
                      <a:alpha val="40000"/>
                    </a:prstClr>
                  </a:outerShdw>
                </a:effectLst>
              </a:endParaRPr>
            </a:p>
          </p:txBody>
        </p:sp>
        <p:sp>
          <p:nvSpPr>
            <p:cNvPr id="34" name="Tekstvak 33">
              <a:extLst>
                <a:ext uri="{FF2B5EF4-FFF2-40B4-BE49-F238E27FC236}">
                  <a16:creationId xmlns:a16="http://schemas.microsoft.com/office/drawing/2014/main" id="{C0C7BAC4-BDEC-53B9-669D-60058FE7D230}"/>
                </a:ext>
              </a:extLst>
            </p:cNvPr>
            <p:cNvSpPr txBox="1">
              <a:spLocks noGrp="1" noRot="1" noMove="1" noResize="1" noEditPoints="1" noAdjustHandles="1" noChangeArrowheads="1" noChangeShapeType="1"/>
            </p:cNvSpPr>
            <p:nvPr/>
          </p:nvSpPr>
          <p:spPr>
            <a:xfrm>
              <a:off x="4873876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35" name="Tekstvak 34">
              <a:extLst>
                <a:ext uri="{FF2B5EF4-FFF2-40B4-BE49-F238E27FC236}">
                  <a16:creationId xmlns:a16="http://schemas.microsoft.com/office/drawing/2014/main" id="{638E56D0-0D39-7322-14D2-A15A9BAD9FAA}"/>
                </a:ext>
              </a:extLst>
            </p:cNvPr>
            <p:cNvSpPr txBox="1">
              <a:spLocks noGrp="1" noRot="1" noMove="1" noResize="1" noEditPoints="1" noAdjustHandles="1" noChangeArrowheads="1" noChangeShapeType="1"/>
            </p:cNvSpPr>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36" name="Tekstvak 35">
              <a:extLst>
                <a:ext uri="{FF2B5EF4-FFF2-40B4-BE49-F238E27FC236}">
                  <a16:creationId xmlns:a16="http://schemas.microsoft.com/office/drawing/2014/main" id="{A93E3080-224F-6B7F-FCF8-00B32E486E3E}"/>
                </a:ext>
              </a:extLst>
            </p:cNvPr>
            <p:cNvSpPr txBox="1">
              <a:spLocks noGrp="1" noRot="1" noMove="1" noResize="1" noEditPoints="1" noAdjustHandles="1" noChangeArrowheads="1" noChangeShapeType="1"/>
            </p:cNvSpPr>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pic>
        <p:nvPicPr>
          <p:cNvPr id="22" name="Graphic 21">
            <a:extLst>
              <a:ext uri="{FF2B5EF4-FFF2-40B4-BE49-F238E27FC236}">
                <a16:creationId xmlns:a16="http://schemas.microsoft.com/office/drawing/2014/main" id="{BB7992E9-0E18-379C-5C4C-F94B731F5D2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pic>
        <p:nvPicPr>
          <p:cNvPr id="24" name="Graphic 23" descr="Volume met effen opvulling">
            <a:extLst>
              <a:ext uri="{FF2B5EF4-FFF2-40B4-BE49-F238E27FC236}">
                <a16:creationId xmlns:a16="http://schemas.microsoft.com/office/drawing/2014/main" id="{25293A68-8BC8-382B-FA7A-69881703212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BECBB07D-7951-D275-C5DF-C4F3617EA903}"/>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F606685-D363-2EFB-5716-9DFED0EC5654}"/>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pic>
        <p:nvPicPr>
          <p:cNvPr id="17" name="Graphic 16">
            <a:extLst>
              <a:ext uri="{FF2B5EF4-FFF2-40B4-BE49-F238E27FC236}">
                <a16:creationId xmlns:a16="http://schemas.microsoft.com/office/drawing/2014/main" id="{9B48B6CC-3128-EA07-31D9-A4878BF5C773}"/>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1241176" y="5587999"/>
            <a:ext cx="1080000" cy="108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439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66667E-6 -4.07407E-6 L -0.98294 -0.00046 " pathEditMode="relative" rAng="0" ptsTypes="AA">
                                      <p:cBhvr>
                                        <p:cTn id="6" dur="2000" fill="hold"/>
                                        <p:tgtEl>
                                          <p:spTgt spid="2"/>
                                        </p:tgtEl>
                                        <p:attrNameLst>
                                          <p:attrName>ppt_x</p:attrName>
                                          <p:attrName>ppt_y</p:attrName>
                                        </p:attrNameLst>
                                      </p:cBhvr>
                                      <p:rCtr x="-49154" y="-23"/>
                                    </p:animMotion>
                                  </p:childTnLst>
                                </p:cTn>
                              </p:par>
                              <p:par>
                                <p:cTn id="7" presetID="42" presetClass="path" presetSubtype="0" accel="50000" decel="50000" fill="hold" grpId="0" nodeType="withEffect">
                                  <p:stCondLst>
                                    <p:cond delay="0"/>
                                  </p:stCondLst>
                                  <p:childTnLst>
                                    <p:animMotion origin="layout" path="M 3.33333E-6 1.11022E-16 L 0.17864 0.00069 " pathEditMode="relative" rAng="0" ptsTypes="AA">
                                      <p:cBhvr>
                                        <p:cTn id="8" dur="2000" fill="hold"/>
                                        <p:tgtEl>
                                          <p:spTgt spid="23"/>
                                        </p:tgtEl>
                                        <p:attrNameLst>
                                          <p:attrName>ppt_x</p:attrName>
                                          <p:attrName>ppt_y</p:attrName>
                                        </p:attrNameLst>
                                      </p:cBhvr>
                                      <p:rCtr x="8932"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98294 -0.00046 L -1.98086 0.00047 " pathEditMode="relative" rAng="0" ptsTypes="AA">
                                      <p:cBhvr>
                                        <p:cTn id="12" dur="2000" fill="hold"/>
                                        <p:tgtEl>
                                          <p:spTgt spid="2"/>
                                        </p:tgtEl>
                                        <p:attrNameLst>
                                          <p:attrName>ppt_x</p:attrName>
                                          <p:attrName>ppt_y</p:attrName>
                                        </p:attrNameLst>
                                      </p:cBhvr>
                                      <p:rCtr x="-49896" y="46"/>
                                    </p:animMotion>
                                  </p:childTnLst>
                                </p:cTn>
                              </p:par>
                              <p:par>
                                <p:cTn id="13" presetID="42" presetClass="path" presetSubtype="0" accel="50000" decel="50000" fill="hold" grpId="1" nodeType="withEffect">
                                  <p:stCondLst>
                                    <p:cond delay="0"/>
                                  </p:stCondLst>
                                  <p:childTnLst>
                                    <p:animMotion origin="layout" path="M 0.17864 0.00069 L 0.35833 0.00301 " pathEditMode="relative" rAng="0" ptsTypes="AA">
                                      <p:cBhvr>
                                        <p:cTn id="14" dur="2000" fill="hold"/>
                                        <p:tgtEl>
                                          <p:spTgt spid="23"/>
                                        </p:tgtEl>
                                        <p:attrNameLst>
                                          <p:attrName>ppt_x</p:attrName>
                                          <p:attrName>ppt_y</p:attrName>
                                        </p:attrNameLst>
                                      </p:cBhvr>
                                      <p:rCtr x="8984" y="1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98086 0.00047 L -2.96667 0.00093 " pathEditMode="relative" rAng="0" ptsTypes="AA">
                                      <p:cBhvr>
                                        <p:cTn id="18" dur="2000" fill="hold"/>
                                        <p:tgtEl>
                                          <p:spTgt spid="2"/>
                                        </p:tgtEl>
                                        <p:attrNameLst>
                                          <p:attrName>ppt_x</p:attrName>
                                          <p:attrName>ppt_y</p:attrName>
                                        </p:attrNameLst>
                                      </p:cBhvr>
                                      <p:rCtr x="-49297" y="23"/>
                                    </p:animMotion>
                                  </p:childTnLst>
                                </p:cTn>
                              </p:par>
                              <p:par>
                                <p:cTn id="19" presetID="42" presetClass="path" presetSubtype="0" accel="50000" decel="50000" fill="hold" grpId="2" nodeType="withEffect">
                                  <p:stCondLst>
                                    <p:cond delay="0"/>
                                  </p:stCondLst>
                                  <p:childTnLst>
                                    <p:animMotion origin="layout" path="M 0.35833 0.00301 L 0.54205 0.00301 " pathEditMode="relative" rAng="0" ptsTypes="AA">
                                      <p:cBhvr>
                                        <p:cTn id="20" dur="2000" fill="hold"/>
                                        <p:tgtEl>
                                          <p:spTgt spid="23"/>
                                        </p:tgtEl>
                                        <p:attrNameLst>
                                          <p:attrName>ppt_x</p:attrName>
                                          <p:attrName>ppt_y</p:attrName>
                                        </p:attrNameLst>
                                      </p:cBhvr>
                                      <p:rCtr x="9180" y="0"/>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96667 0.00093 L -3.94896 -4.07407E-6 " pathEditMode="relative" rAng="0" ptsTypes="AA">
                                      <p:cBhvr>
                                        <p:cTn id="24" dur="2000" fill="hold"/>
                                        <p:tgtEl>
                                          <p:spTgt spid="2"/>
                                        </p:tgtEl>
                                        <p:attrNameLst>
                                          <p:attrName>ppt_x</p:attrName>
                                          <p:attrName>ppt_y</p:attrName>
                                        </p:attrNameLst>
                                      </p:cBhvr>
                                      <p:rCtr x="-49115" y="-46"/>
                                    </p:animMotion>
                                  </p:childTnLst>
                                </p:cTn>
                              </p:par>
                              <p:par>
                                <p:cTn id="25" presetID="42" presetClass="path" presetSubtype="0" accel="50000" decel="50000" fill="hold" grpId="3" nodeType="withEffect">
                                  <p:stCondLst>
                                    <p:cond delay="0"/>
                                  </p:stCondLst>
                                  <p:childTnLst>
                                    <p:animMotion origin="layout" path="M 0.54205 0.00301 L 0.71771 0.00301 " pathEditMode="relative" rAng="0" ptsTypes="AA">
                                      <p:cBhvr>
                                        <p:cTn id="26" dur="2000" fill="hold"/>
                                        <p:tgtEl>
                                          <p:spTgt spid="23"/>
                                        </p:tgtEl>
                                        <p:attrNameLst>
                                          <p:attrName>ppt_x</p:attrName>
                                          <p:attrName>ppt_y</p:attrName>
                                        </p:attrNameLst>
                                      </p:cBhvr>
                                      <p:rCtr x="87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3"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AA195-6E89-015A-32D2-513BB9AED125}"/>
            </a:ext>
          </a:extLst>
        </p:cNvPr>
        <p:cNvGrpSpPr/>
        <p:nvPr/>
      </p:nvGrpSpPr>
      <p:grpSpPr>
        <a:xfrm>
          <a:off x="0" y="0"/>
          <a:ext cx="0" cy="0"/>
          <a:chOff x="0" y="0"/>
          <a:chExt cx="0" cy="0"/>
        </a:xfrm>
      </p:grpSpPr>
      <p:sp>
        <p:nvSpPr>
          <p:cNvPr id="16" name="Tekstvak 15">
            <a:extLst>
              <a:ext uri="{FF2B5EF4-FFF2-40B4-BE49-F238E27FC236}">
                <a16:creationId xmlns:a16="http://schemas.microsoft.com/office/drawing/2014/main" id="{90E56840-75AC-C504-BF69-C18A54C67BCE}"/>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8" name="Graphic 34">
            <a:extLst>
              <a:ext uri="{FF2B5EF4-FFF2-40B4-BE49-F238E27FC236}">
                <a16:creationId xmlns:a16="http://schemas.microsoft.com/office/drawing/2014/main" id="{FB5E1F3C-353A-0068-54FF-59E46BDCDDF5}"/>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4C4A0EE4-B210-C791-FA12-DC1E9AFF7CC2}"/>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F2374AC9-33B1-ABEF-245B-00BD7C368A5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pic>
        <p:nvPicPr>
          <p:cNvPr id="22" name="Graphic 21">
            <a:extLst>
              <a:ext uri="{FF2B5EF4-FFF2-40B4-BE49-F238E27FC236}">
                <a16:creationId xmlns:a16="http://schemas.microsoft.com/office/drawing/2014/main" id="{CFB46CEE-19F4-A0A5-D99D-B1E9C71F1E95}"/>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CB5FE48E-1D52-0BFA-84BE-06EB99B11E0A}"/>
              </a:ext>
            </a:extLst>
          </p:cNvPr>
          <p:cNvSpPr>
            <a:spLocks noGrp="1" noRot="1" noMove="1" noResize="1" noEditPoints="1" noAdjustHandles="1" noChangeArrowheads="1" noChangeShapeType="1"/>
          </p:cNvSpPr>
          <p:nvPr/>
        </p:nvSpPr>
        <p:spPr>
          <a:xfrm>
            <a:off x="7269436"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Graphic 25">
            <a:extLst>
              <a:ext uri="{FF2B5EF4-FFF2-40B4-BE49-F238E27FC236}">
                <a16:creationId xmlns:a16="http://schemas.microsoft.com/office/drawing/2014/main" id="{8CED5E25-B35E-0A9B-A9D5-5AA2E8E33F1C}"/>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7746749" y="5587999"/>
            <a:ext cx="1080000" cy="1080000"/>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4A812C9F-ADCA-EC97-B5A9-A3C974856C44}"/>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DE7580F7-7657-CDEB-A9BC-D8B548C9DFF4}"/>
              </a:ext>
            </a:extLst>
          </p:cNvPr>
          <p:cNvGrpSpPr>
            <a:grpSpLocks noGrp="1" noUngrp="1" noRot="1" noMove="1" noResize="1"/>
          </p:cNvGrpSpPr>
          <p:nvPr/>
        </p:nvGrpSpPr>
        <p:grpSpPr>
          <a:xfrm>
            <a:off x="-4629149" y="-2190750"/>
            <a:ext cx="12820650" cy="5486400"/>
            <a:chOff x="-4629149" y="-2190750"/>
            <a:chExt cx="12820650" cy="5486400"/>
          </a:xfrm>
        </p:grpSpPr>
        <p:sp>
          <p:nvSpPr>
            <p:cNvPr id="7" name="Rechthoek: afgeronde hoeken 6">
              <a:extLst>
                <a:ext uri="{FF2B5EF4-FFF2-40B4-BE49-F238E27FC236}">
                  <a16:creationId xmlns:a16="http://schemas.microsoft.com/office/drawing/2014/main" id="{996AF9F2-A5D5-5C7E-362B-48237F89AC30}"/>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6FDEBBB-0182-1A53-D098-7600AF5550D0}"/>
                </a:ext>
              </a:extLst>
            </p:cNvPr>
            <p:cNvSpPr txBox="1">
              <a:spLocks noGrp="1" noRot="1" noMove="1" noResize="1" noEditPoints="1" noAdjustHandles="1" noChangeArrowheads="1" noChangeShapeType="1"/>
            </p:cNvSpPr>
            <p:nvPr/>
          </p:nvSpPr>
          <p:spPr>
            <a:xfrm>
              <a:off x="606992" y="604362"/>
              <a:ext cx="4257897"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Algemene Kennis</a:t>
              </a:r>
            </a:p>
          </p:txBody>
        </p:sp>
        <p:sp>
          <p:nvSpPr>
            <p:cNvPr id="9" name="Tekstvak 8">
              <a:extLst>
                <a:ext uri="{FF2B5EF4-FFF2-40B4-BE49-F238E27FC236}">
                  <a16:creationId xmlns:a16="http://schemas.microsoft.com/office/drawing/2014/main" id="{484F55A1-0864-18F8-56FF-0C666B2BBD2D}"/>
                </a:ext>
              </a:extLst>
            </p:cNvPr>
            <p:cNvSpPr txBox="1">
              <a:spLocks noGrp="1" noRot="1" noMove="1" noResize="1" noEditPoints="1" noAdjustHandles="1" noChangeArrowheads="1" noChangeShapeType="1"/>
            </p:cNvSpPr>
            <p:nvPr/>
          </p:nvSpPr>
          <p:spPr>
            <a:xfrm>
              <a:off x="606992" y="1467918"/>
              <a:ext cx="5934638" cy="923330"/>
            </a:xfrm>
            <a:prstGeom prst="rect">
              <a:avLst/>
            </a:prstGeom>
            <a:noFill/>
          </p:spPr>
          <p:txBody>
            <a:bodyPr wrap="square" rtlCol="0">
              <a:noAutofit/>
            </a:bodyPr>
            <a:lstStyle/>
            <a:p>
              <a:r>
                <a:rPr lang="nl-NL" sz="2800" dirty="0">
                  <a:solidFill>
                    <a:schemeClr val="bg1"/>
                  </a:solidFill>
                  <a:latin typeface="Congenial" panose="02000503040000020004" pitchFamily="2" charset="0"/>
                </a:rPr>
                <a:t>Wat is het maximale aantal punten dat je in 1 worp bij bowlen kan gooien?</a:t>
              </a:r>
            </a:p>
          </p:txBody>
        </p:sp>
      </p:grpSp>
      <p:sp>
        <p:nvSpPr>
          <p:cNvPr id="14" name="Tekstvak 13">
            <a:extLst>
              <a:ext uri="{FF2B5EF4-FFF2-40B4-BE49-F238E27FC236}">
                <a16:creationId xmlns:a16="http://schemas.microsoft.com/office/drawing/2014/main" id="{3C626FE5-D015-0347-D158-AD1F9AB12F72}"/>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1" name="Groep 20">
            <a:extLst>
              <a:ext uri="{FF2B5EF4-FFF2-40B4-BE49-F238E27FC236}">
                <a16:creationId xmlns:a16="http://schemas.microsoft.com/office/drawing/2014/main" id="{7A4E2CA8-0884-0131-EC7A-7D76F273ADC8}"/>
              </a:ext>
            </a:extLst>
          </p:cNvPr>
          <p:cNvGrpSpPr>
            <a:grpSpLocks noGrp="1" noUngrp="1" noRot="1" noMove="1" noResize="1"/>
          </p:cNvGrpSpPr>
          <p:nvPr/>
        </p:nvGrpSpPr>
        <p:grpSpPr>
          <a:xfrm>
            <a:off x="5841676" y="-2019300"/>
            <a:ext cx="6765715" cy="5314950"/>
            <a:chOff x="5841676" y="-2019300"/>
            <a:chExt cx="6765715" cy="5314950"/>
          </a:xfrm>
        </p:grpSpPr>
        <p:sp>
          <p:nvSpPr>
            <p:cNvPr id="6" name="Vrije vorm: vorm 5">
              <a:extLst>
                <a:ext uri="{FF2B5EF4-FFF2-40B4-BE49-F238E27FC236}">
                  <a16:creationId xmlns:a16="http://schemas.microsoft.com/office/drawing/2014/main" id="{2989D346-4F89-07E6-B345-0D85523C6519}"/>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EB8425D4-1AB4-9DAC-4499-DEA8B98A7AAF}"/>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22A6D5A1-6109-8A2C-FF4A-293041A33EB5}"/>
                </a:ext>
              </a:extLst>
            </p:cNvPr>
            <p:cNvSpPr txBox="1">
              <a:spLocks noGrp="1" noRot="1" noMove="1" noResize="1" noEditPoints="1" noAdjustHandles="1" noChangeArrowheads="1" noChangeShapeType="1"/>
            </p:cNvSpPr>
            <p:nvPr/>
          </p:nvSpPr>
          <p:spPr>
            <a:xfrm>
              <a:off x="8509073" y="1119154"/>
              <a:ext cx="2122697" cy="523220"/>
            </a:xfrm>
            <a:prstGeom prst="rect">
              <a:avLst/>
            </a:prstGeom>
            <a:noFill/>
          </p:spPr>
          <p:txBody>
            <a:bodyPr wrap="none" rtlCol="0">
              <a:spAutoFit/>
            </a:bodyPr>
            <a:lstStyle/>
            <a:p>
              <a:r>
                <a:rPr lang="en-GB" sz="2800" dirty="0">
                  <a:solidFill>
                    <a:schemeClr val="bg1"/>
                  </a:solidFill>
                </a:rPr>
                <a:t>300 </a:t>
              </a:r>
              <a:r>
                <a:rPr lang="en-GB" sz="2800" dirty="0" err="1">
                  <a:solidFill>
                    <a:schemeClr val="bg1"/>
                  </a:solidFill>
                </a:rPr>
                <a:t>punten</a:t>
              </a:r>
              <a:endParaRPr lang="nl-NL" sz="32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D5AB59A3-F267-815F-7FC4-BC5DC1493C78}"/>
                </a:ext>
              </a:extLst>
            </p:cNvPr>
            <p:cNvSpPr txBox="1">
              <a:spLocks noGrp="1" noRot="1" noMove="1" noResize="1" noEditPoints="1" noAdjustHandles="1" noChangeArrowheads="1" noChangeShapeType="1"/>
            </p:cNvSpPr>
            <p:nvPr/>
          </p:nvSpPr>
          <p:spPr>
            <a:xfrm>
              <a:off x="7950944" y="2533939"/>
              <a:ext cx="4656447"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pic>
        <p:nvPicPr>
          <p:cNvPr id="2" name="Graphic 1" descr="Volume met effen opvulling">
            <a:extLst>
              <a:ext uri="{FF2B5EF4-FFF2-40B4-BE49-F238E27FC236}">
                <a16:creationId xmlns:a16="http://schemas.microsoft.com/office/drawing/2014/main" id="{56B3718D-4212-15E0-372A-7FEE0604ABCC}"/>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9867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4"/>
                                        </p:tgtEl>
                                      </p:cBhvr>
                                    </p:animEffect>
                                    <p:animScale>
                                      <p:cBhvr>
                                        <p:cTn id="15" dur="750" autoRev="1" fill="hold"/>
                                        <p:tgtEl>
                                          <p:spTgt spid="14"/>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par>
                          <p:cTn id="21" fill="hold">
                            <p:stCondLst>
                              <p:cond delay="500"/>
                            </p:stCondLst>
                            <p:childTnLst>
                              <p:par>
                                <p:cTn id="22" presetID="2" presetClass="entr" presetSubtype="2" decel="10000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1000" fill="hold"/>
                                        <p:tgtEl>
                                          <p:spTgt spid="21"/>
                                        </p:tgtEl>
                                        <p:attrNameLst>
                                          <p:attrName>ppt_x</p:attrName>
                                        </p:attrNameLst>
                                      </p:cBhvr>
                                      <p:tavLst>
                                        <p:tav tm="0">
                                          <p:val>
                                            <p:strVal val="1+#ppt_w/2"/>
                                          </p:val>
                                        </p:tav>
                                        <p:tav tm="100000">
                                          <p:val>
                                            <p:strVal val="#ppt_x"/>
                                          </p:val>
                                        </p:tav>
                                      </p:tavLst>
                                    </p:anim>
                                    <p:anim calcmode="lin" valueType="num">
                                      <p:cBhvr additive="base">
                                        <p:cTn id="25" dur="1000" fill="hold"/>
                                        <p:tgtEl>
                                          <p:spTgt spid="21"/>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2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26" presetClass="emph" presetSubtype="0" repeatCount="indefinite" fill="hold" grpId="1" nodeType="withEffect">
                                  <p:stCondLst>
                                    <p:cond delay="0"/>
                                  </p:stCondLst>
                                  <p:childTnLst>
                                    <p:animEffect transition="out" filter="fade">
                                      <p:cBhvr>
                                        <p:cTn id="30" dur="1500" tmFilter="0, 0; .2, .5; .8, .5; 1, 0"/>
                                        <p:tgtEl>
                                          <p:spTgt spid="16"/>
                                        </p:tgtEl>
                                      </p:cBhvr>
                                    </p:animEffect>
                                    <p:animScale>
                                      <p:cBhvr>
                                        <p:cTn id="31"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1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F181-F737-22E3-6881-F59E98D0D650}"/>
            </a:ext>
          </a:extLst>
        </p:cNvPr>
        <p:cNvGrpSpPr/>
        <p:nvPr/>
      </p:nvGrpSpPr>
      <p:grpSpPr>
        <a:xfrm>
          <a:off x="0" y="0"/>
          <a:ext cx="0" cy="0"/>
          <a:chOff x="0" y="0"/>
          <a:chExt cx="0" cy="0"/>
        </a:xfrm>
      </p:grpSpPr>
      <p:sp>
        <p:nvSpPr>
          <p:cNvPr id="18" name="Graphic 34">
            <a:extLst>
              <a:ext uri="{FF2B5EF4-FFF2-40B4-BE49-F238E27FC236}">
                <a16:creationId xmlns:a16="http://schemas.microsoft.com/office/drawing/2014/main" id="{C8C1090D-512B-6C9C-DC68-57E7E46489EB}"/>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2DDFA4A7-264C-A248-2A7E-954630892037}"/>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801CAE5D-9E8D-D31F-127D-552B6F39379D}"/>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pic>
        <p:nvPicPr>
          <p:cNvPr id="22" name="Graphic 21">
            <a:extLst>
              <a:ext uri="{FF2B5EF4-FFF2-40B4-BE49-F238E27FC236}">
                <a16:creationId xmlns:a16="http://schemas.microsoft.com/office/drawing/2014/main" id="{1317BDDE-D0DB-284C-A3C8-BDCEE2C257C6}"/>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79217370-7D38-07AE-479A-8CB53407ADE9}"/>
              </a:ext>
            </a:extLst>
          </p:cNvPr>
          <p:cNvSpPr>
            <a:spLocks noGrp="1" noRot="1" noMove="1" noResize="1" noEditPoints="1" noAdjustHandles="1" noChangeArrowheads="1" noChangeShapeType="1"/>
          </p:cNvSpPr>
          <p:nvPr/>
        </p:nvSpPr>
        <p:spPr>
          <a:xfrm>
            <a:off x="5078686"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F2CEFDFB-1367-D679-ED04-2C6E41EE6446}"/>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5555995" y="5587999"/>
            <a:ext cx="1080000" cy="1080000"/>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597B68F1-CCD7-DFC5-F1F9-35C24AA50D53}"/>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9E3CCEAB-FCBF-1350-2856-11F9A52412B5}"/>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7F11C792-9DC4-79C9-64DD-6A97DA28BC7B}"/>
              </a:ext>
            </a:extLst>
          </p:cNvPr>
          <p:cNvGrpSpPr>
            <a:grpSpLocks noGrp="1" noUngrp="1" noRot="1" noMove="1" noResize="1"/>
          </p:cNvGrpSpPr>
          <p:nvPr/>
        </p:nvGrpSpPr>
        <p:grpSpPr>
          <a:xfrm>
            <a:off x="-4629149" y="-2190750"/>
            <a:ext cx="12820650" cy="5486400"/>
            <a:chOff x="-4629149" y="-2190750"/>
            <a:chExt cx="12820650" cy="5486400"/>
          </a:xfrm>
        </p:grpSpPr>
        <p:sp>
          <p:nvSpPr>
            <p:cNvPr id="7" name="Rechthoek: afgeronde hoeken 6">
              <a:extLst>
                <a:ext uri="{FF2B5EF4-FFF2-40B4-BE49-F238E27FC236}">
                  <a16:creationId xmlns:a16="http://schemas.microsoft.com/office/drawing/2014/main" id="{B6A001B2-7CD7-5368-E081-92604C06790A}"/>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A86BEA63-D261-BE38-A2E2-623F87E2E758}"/>
                </a:ext>
              </a:extLst>
            </p:cNvPr>
            <p:cNvSpPr txBox="1">
              <a:spLocks noGrp="1" noRot="1" noMove="1" noResize="1" noEditPoints="1" noAdjustHandles="1" noChangeArrowheads="1" noChangeShapeType="1"/>
            </p:cNvSpPr>
            <p:nvPr/>
          </p:nvSpPr>
          <p:spPr>
            <a:xfrm>
              <a:off x="494538" y="546548"/>
              <a:ext cx="3267241"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Muziekronde</a:t>
              </a:r>
            </a:p>
          </p:txBody>
        </p:sp>
        <p:sp>
          <p:nvSpPr>
            <p:cNvPr id="9" name="Tekstvak 8">
              <a:extLst>
                <a:ext uri="{FF2B5EF4-FFF2-40B4-BE49-F238E27FC236}">
                  <a16:creationId xmlns:a16="http://schemas.microsoft.com/office/drawing/2014/main" id="{1DB2770D-F95A-76C5-8DFF-DCFC07EB43E7}"/>
                </a:ext>
              </a:extLst>
            </p:cNvPr>
            <p:cNvSpPr txBox="1">
              <a:spLocks noGrp="1" noRot="1" noMove="1" noResize="1" noEditPoints="1" noAdjustHandles="1" noChangeArrowheads="1" noChangeShapeType="1"/>
            </p:cNvSpPr>
            <p:nvPr/>
          </p:nvSpPr>
          <p:spPr>
            <a:xfrm>
              <a:off x="494538" y="1410104"/>
              <a:ext cx="5934638" cy="923330"/>
            </a:xfrm>
            <a:prstGeom prst="rect">
              <a:avLst/>
            </a:prstGeom>
            <a:noFill/>
          </p:spPr>
          <p:txBody>
            <a:bodyPr wrap="square" rtlCol="0">
              <a:noAutofit/>
            </a:bodyPr>
            <a:lstStyle/>
            <a:p>
              <a:r>
                <a:rPr lang="nl-NL" sz="2800" dirty="0">
                  <a:solidFill>
                    <a:schemeClr val="bg1"/>
                  </a:solidFill>
                  <a:latin typeface="Congenial" panose="02000503040000020004" pitchFamily="2" charset="0"/>
                </a:rPr>
                <a:t>Geef de titel van het nummer + de naam van de artiest </a:t>
              </a:r>
            </a:p>
          </p:txBody>
        </p:sp>
      </p:grpSp>
      <p:sp>
        <p:nvSpPr>
          <p:cNvPr id="14" name="Tekstvak 13">
            <a:extLst>
              <a:ext uri="{FF2B5EF4-FFF2-40B4-BE49-F238E27FC236}">
                <a16:creationId xmlns:a16="http://schemas.microsoft.com/office/drawing/2014/main" id="{70C9FA8F-CAE6-E12E-52AC-3F1E332A4038}"/>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5" name="Tekstvak 14">
            <a:extLst>
              <a:ext uri="{FF2B5EF4-FFF2-40B4-BE49-F238E27FC236}">
                <a16:creationId xmlns:a16="http://schemas.microsoft.com/office/drawing/2014/main" id="{B127E749-E92A-A4B2-521E-0E69FC837E0E}"/>
              </a:ext>
            </a:extLst>
          </p:cNvPr>
          <p:cNvSpPr txBox="1">
            <a:spLocks noGrp="1" noRot="1" noMove="1" noResize="1" noEditPoints="1" noAdjustHandles="1" noChangeArrowheads="1" noChangeShapeType="1"/>
          </p:cNvSpPr>
          <p:nvPr/>
        </p:nvSpPr>
        <p:spPr>
          <a:xfrm>
            <a:off x="1969707" y="4829644"/>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sp>
        <p:nvSpPr>
          <p:cNvPr id="16" name="Tekstvak 15">
            <a:extLst>
              <a:ext uri="{FF2B5EF4-FFF2-40B4-BE49-F238E27FC236}">
                <a16:creationId xmlns:a16="http://schemas.microsoft.com/office/drawing/2014/main" id="{7320D3AC-93FC-AED4-A078-F324932D8D94}"/>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grpSp>
        <p:nvGrpSpPr>
          <p:cNvPr id="21" name="Groep 20">
            <a:extLst>
              <a:ext uri="{FF2B5EF4-FFF2-40B4-BE49-F238E27FC236}">
                <a16:creationId xmlns:a16="http://schemas.microsoft.com/office/drawing/2014/main" id="{94DFF319-BE76-AE35-54FA-EDD990DB2E0F}"/>
              </a:ext>
            </a:extLst>
          </p:cNvPr>
          <p:cNvGrpSpPr>
            <a:grpSpLocks noGrp="1" noUngrp="1" noRot="1" noMove="1" noResize="1"/>
          </p:cNvGrpSpPr>
          <p:nvPr/>
        </p:nvGrpSpPr>
        <p:grpSpPr>
          <a:xfrm>
            <a:off x="5841676" y="-2019300"/>
            <a:ext cx="6765715" cy="5753568"/>
            <a:chOff x="5841676" y="-2019300"/>
            <a:chExt cx="6765715" cy="5753568"/>
          </a:xfrm>
        </p:grpSpPr>
        <p:sp>
          <p:nvSpPr>
            <p:cNvPr id="6" name="Vrije vorm: vorm 5">
              <a:extLst>
                <a:ext uri="{FF2B5EF4-FFF2-40B4-BE49-F238E27FC236}">
                  <a16:creationId xmlns:a16="http://schemas.microsoft.com/office/drawing/2014/main" id="{47E12D39-5F02-480F-113B-5018FA43175B}"/>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F502B52D-84B8-DA29-7E37-2D2A897FC781}"/>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D2236E48-F4A0-6B4A-FF1F-32C2B8703867}"/>
                </a:ext>
              </a:extLst>
            </p:cNvPr>
            <p:cNvSpPr txBox="1">
              <a:spLocks noGrp="1" noRot="1" noMove="1" noResize="1" noEditPoints="1" noAdjustHandles="1" noChangeArrowheads="1" noChangeShapeType="1"/>
            </p:cNvSpPr>
            <p:nvPr/>
          </p:nvSpPr>
          <p:spPr>
            <a:xfrm>
              <a:off x="8509073" y="1119154"/>
              <a:ext cx="3034805" cy="1384995"/>
            </a:xfrm>
            <a:prstGeom prst="rect">
              <a:avLst/>
            </a:prstGeom>
            <a:noFill/>
          </p:spPr>
          <p:txBody>
            <a:bodyPr wrap="none" rtlCol="0">
              <a:spAutoFit/>
            </a:bodyPr>
            <a:lstStyle/>
            <a:p>
              <a:r>
                <a:rPr lang="en-US" sz="2800" dirty="0">
                  <a:solidFill>
                    <a:schemeClr val="bg1"/>
                  </a:solidFill>
                  <a:effectLst>
                    <a:outerShdw blurRad="50800" dist="38100" dir="2700000" algn="tl" rotWithShape="0">
                      <a:prstClr val="black">
                        <a:alpha val="40000"/>
                      </a:prstClr>
                    </a:outerShdw>
                  </a:effectLst>
                </a:rPr>
                <a:t>Somewhere only </a:t>
              </a:r>
            </a:p>
            <a:p>
              <a:r>
                <a:rPr lang="en-US" sz="2800" dirty="0">
                  <a:solidFill>
                    <a:schemeClr val="bg1"/>
                  </a:solidFill>
                  <a:effectLst>
                    <a:outerShdw blurRad="50800" dist="38100" dir="2700000" algn="tl" rotWithShape="0">
                      <a:prstClr val="black">
                        <a:alpha val="40000"/>
                      </a:prstClr>
                    </a:outerShdw>
                  </a:effectLst>
                </a:rPr>
                <a:t>we know – </a:t>
              </a:r>
            </a:p>
            <a:p>
              <a:r>
                <a:rPr lang="en-US" sz="2800" dirty="0">
                  <a:solidFill>
                    <a:schemeClr val="bg1"/>
                  </a:solidFill>
                  <a:effectLst>
                    <a:outerShdw blurRad="50800" dist="38100" dir="2700000" algn="tl" rotWithShape="0">
                      <a:prstClr val="black">
                        <a:alpha val="40000"/>
                      </a:prstClr>
                    </a:outerShdw>
                  </a:effectLst>
                </a:rPr>
                <a:t>Keane</a:t>
              </a:r>
            </a:p>
          </p:txBody>
        </p:sp>
        <p:sp>
          <p:nvSpPr>
            <p:cNvPr id="19" name="Tekstvak 18">
              <a:extLst>
                <a:ext uri="{FF2B5EF4-FFF2-40B4-BE49-F238E27FC236}">
                  <a16:creationId xmlns:a16="http://schemas.microsoft.com/office/drawing/2014/main" id="{EF2E0E1E-002E-D540-4E16-F503E8C1742E}"/>
                </a:ext>
              </a:extLst>
            </p:cNvPr>
            <p:cNvSpPr txBox="1">
              <a:spLocks noGrp="1" noRot="1" noMove="1" noResize="1" noEditPoints="1" noAdjustHandles="1" noChangeArrowheads="1" noChangeShapeType="1"/>
            </p:cNvSpPr>
            <p:nvPr/>
          </p:nvSpPr>
          <p:spPr>
            <a:xfrm>
              <a:off x="7950944" y="2533939"/>
              <a:ext cx="4656447" cy="1200329"/>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Artiest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r>
                <a:rPr lang="nl-NL" dirty="0">
                  <a:solidFill>
                    <a:schemeClr val="bg1"/>
                  </a:solidFill>
                  <a:effectLst>
                    <a:outerShdw blurRad="50800" dist="38100" dir="2700000" algn="tl" rotWithShape="0">
                      <a:prstClr val="black">
                        <a:alpha val="40000"/>
                      </a:prstClr>
                    </a:outerShdw>
                  </a:effectLst>
                </a:rPr>
                <a:t>Nummer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p:txBody>
        </p:sp>
      </p:grpSp>
      <p:pic>
        <p:nvPicPr>
          <p:cNvPr id="3" name="Picture 2">
            <a:extLst>
              <a:ext uri="{FF2B5EF4-FFF2-40B4-BE49-F238E27FC236}">
                <a16:creationId xmlns:a16="http://schemas.microsoft.com/office/drawing/2014/main" id="{56767304-0B10-8FB6-8A60-C232ACADE5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258491" y="3496100"/>
            <a:ext cx="1866551" cy="1861078"/>
          </a:xfrm>
          <a:prstGeom prst="rect">
            <a:avLst/>
          </a:prstGeom>
          <a:noFill/>
          <a:extLst>
            <a:ext uri="{909E8E84-426E-40DD-AFC4-6F175D3DCCD1}">
              <a14:hiddenFill xmlns:a14="http://schemas.microsoft.com/office/drawing/2010/main">
                <a:solidFill>
                  <a:srgbClr val="FFFFFF"/>
                </a:solidFill>
              </a14:hiddenFill>
            </a:ext>
          </a:extLst>
        </p:spPr>
      </p:pic>
      <p:pic>
        <p:nvPicPr>
          <p:cNvPr id="4" name="Keane - Somewhere Only We Know (Official Music Video) (320 KBps)">
            <a:hlinkClick r:id="" action="ppaction://media"/>
            <a:extLst>
              <a:ext uri="{FF2B5EF4-FFF2-40B4-BE49-F238E27FC236}">
                <a16:creationId xmlns:a16="http://schemas.microsoft.com/office/drawing/2014/main" id="{2CE6ABF0-1BC8-832C-5CB2-E308ACF552AF}"/>
              </a:ext>
            </a:extLst>
          </p:cNvPr>
          <p:cNvPicPr>
            <a:picLocks noChangeAspect="1"/>
          </p:cNvPicPr>
          <p:nvPr>
            <a:audioFile r:link="rId1"/>
            <p:extLst>
              <p:ext uri="{DAA4B4D4-6D71-4841-9C94-3DE7FCFB9230}">
                <p14:media xmlns:p14="http://schemas.microsoft.com/office/powerpoint/2010/main" r:embed="rId2">
                  <p14:trim st="3000"/>
                </p14:media>
              </p:ext>
            </p:extLst>
          </p:nvPr>
        </p:nvPicPr>
        <p:blipFill>
          <a:blip r:embed="rId15"/>
          <a:stretch>
            <a:fillRect/>
          </a:stretch>
        </p:blipFill>
        <p:spPr>
          <a:xfrm>
            <a:off x="13617575" y="-479425"/>
            <a:ext cx="609600" cy="609600"/>
          </a:xfrm>
          <a:prstGeom prst="rect">
            <a:avLst/>
          </a:prstGeom>
        </p:spPr>
      </p:pic>
    </p:spTree>
    <p:extLst>
      <p:ext uri="{BB962C8B-B14F-4D97-AF65-F5344CB8AC3E}">
        <p14:creationId xmlns:p14="http://schemas.microsoft.com/office/powerpoint/2010/main" val="3012614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5"/>
                                        </p:tgtEl>
                                      </p:cBhvr>
                                    </p:animEffect>
                                    <p:animScale>
                                      <p:cBhvr>
                                        <p:cTn id="15" dur="750" autoRev="1" fill="hold"/>
                                        <p:tgtEl>
                                          <p:spTgt spid="1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33617" fill="hold"/>
                                        <p:tgtEl>
                                          <p:spTgt spid="4"/>
                                        </p:tgtEl>
                                      </p:cBhvr>
                                    </p:cmd>
                                  </p:childTnLst>
                                </p:cTn>
                              </p:par>
                              <p:par>
                                <p:cTn id="23" presetID="10" presetClass="entr" presetSubtype="0" fill="hold" grpId="0" nodeType="withEffect">
                                  <p:stCondLst>
                                    <p:cond delay="5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14"/>
                                        </p:tgtEl>
                                      </p:cBhvr>
                                    </p:animEffect>
                                    <p:animScale>
                                      <p:cBhvr>
                                        <p:cTn id="28" dur="750" autoRev="1" fill="hold"/>
                                        <p:tgtEl>
                                          <p:spTgt spid="14"/>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2" presetClass="entr" presetSubtype="2" decel="10000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1+#ppt_w/2"/>
                                          </p:val>
                                        </p:tav>
                                        <p:tav tm="100000">
                                          <p:val>
                                            <p:strVal val="#ppt_x"/>
                                          </p:val>
                                        </p:tav>
                                      </p:tavLst>
                                    </p:anim>
                                    <p:anim calcmode="lin" valueType="num">
                                      <p:cBhvr additive="base">
                                        <p:cTn id="38" dur="10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250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16"/>
                                        </p:tgtEl>
                                      </p:cBhvr>
                                    </p:animEffect>
                                    <p:animScale>
                                      <p:cBhvr>
                                        <p:cTn id="48"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14" grpId="0"/>
      <p:bldP spid="14" grpId="1"/>
      <p:bldP spid="14" grpId="2"/>
      <p:bldP spid="15" grpId="0"/>
      <p:bldP spid="15" grpId="1"/>
      <p:bldP spid="15" grpId="2"/>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860C-83D1-209E-9F83-F13B7D6A657C}"/>
            </a:ext>
          </a:extLst>
        </p:cNvPr>
        <p:cNvGrpSpPr/>
        <p:nvPr/>
      </p:nvGrpSpPr>
      <p:grpSpPr>
        <a:xfrm>
          <a:off x="0" y="0"/>
          <a:ext cx="0" cy="0"/>
          <a:chOff x="0" y="0"/>
          <a:chExt cx="0" cy="0"/>
        </a:xfrm>
      </p:grpSpPr>
      <p:sp>
        <p:nvSpPr>
          <p:cNvPr id="16" name="Tekstvak 15">
            <a:extLst>
              <a:ext uri="{FF2B5EF4-FFF2-40B4-BE49-F238E27FC236}">
                <a16:creationId xmlns:a16="http://schemas.microsoft.com/office/drawing/2014/main" id="{A1B9FD02-36E8-4FF3-53C5-89DE61506045}"/>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8" name="Graphic 34">
            <a:extLst>
              <a:ext uri="{FF2B5EF4-FFF2-40B4-BE49-F238E27FC236}">
                <a16:creationId xmlns:a16="http://schemas.microsoft.com/office/drawing/2014/main" id="{058257C7-AE31-F2C5-E9A1-23FCDE7CB6B0}"/>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AD9625E1-DA98-963A-831D-8A4742819D5A}"/>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74B5C4E6-53E4-5947-5140-1FD7D18BF5A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767B3EE8-C659-EC11-2BB9-21808535F2B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4867416-B87F-134A-182B-48CF525C29AA}"/>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27D743EB-40D6-7F5A-5F75-9005CA3ECC60}"/>
              </a:ext>
            </a:extLst>
          </p:cNvPr>
          <p:cNvGrpSpPr>
            <a:grpSpLocks noGrp="1" noUngrp="1" noRot="1" noMove="1" noResize="1"/>
          </p:cNvGrpSpPr>
          <p:nvPr/>
        </p:nvGrpSpPr>
        <p:grpSpPr>
          <a:xfrm>
            <a:off x="-4629149" y="-2190750"/>
            <a:ext cx="12820650" cy="4942721"/>
            <a:chOff x="-4629149" y="-2190750"/>
            <a:chExt cx="12820650" cy="5486400"/>
          </a:xfrm>
        </p:grpSpPr>
        <p:sp>
          <p:nvSpPr>
            <p:cNvPr id="7" name="Rechthoek: afgeronde hoeken 6">
              <a:extLst>
                <a:ext uri="{FF2B5EF4-FFF2-40B4-BE49-F238E27FC236}">
                  <a16:creationId xmlns:a16="http://schemas.microsoft.com/office/drawing/2014/main" id="{09B7DF33-40E6-F0F2-3BB3-A6822434EF1A}"/>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D27AF3AF-95ED-8E9E-3C08-A32113FA7340}"/>
                </a:ext>
              </a:extLst>
            </p:cNvPr>
            <p:cNvSpPr txBox="1">
              <a:spLocks noGrp="1" noRot="1" noMove="1" noResize="1" noEditPoints="1" noAdjustHandles="1" noChangeArrowheads="1" noChangeShapeType="1"/>
            </p:cNvSpPr>
            <p:nvPr/>
          </p:nvSpPr>
          <p:spPr>
            <a:xfrm>
              <a:off x="542638" y="763470"/>
              <a:ext cx="2978701" cy="785751"/>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Tekenronde</a:t>
              </a:r>
            </a:p>
          </p:txBody>
        </p:sp>
        <p:sp>
          <p:nvSpPr>
            <p:cNvPr id="9" name="Tekstvak 8">
              <a:extLst>
                <a:ext uri="{FF2B5EF4-FFF2-40B4-BE49-F238E27FC236}">
                  <a16:creationId xmlns:a16="http://schemas.microsoft.com/office/drawing/2014/main" id="{39E40E8E-EBFA-E011-8A4E-D91DA303736D}"/>
                </a:ext>
              </a:extLst>
            </p:cNvPr>
            <p:cNvSpPr txBox="1">
              <a:spLocks noGrp="1" noRot="1" noMove="1" noResize="1" noEditPoints="1" noAdjustHandles="1" noChangeArrowheads="1" noChangeShapeType="1"/>
            </p:cNvSpPr>
            <p:nvPr/>
          </p:nvSpPr>
          <p:spPr>
            <a:xfrm>
              <a:off x="542638" y="1627025"/>
              <a:ext cx="5934638" cy="923330"/>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Mr. </a:t>
              </a:r>
              <a:r>
                <a:rPr lang="nl-NL" sz="2800" dirty="0" err="1">
                  <a:solidFill>
                    <a:schemeClr val="bg1"/>
                  </a:solidFill>
                  <a:effectLst>
                    <a:outerShdw blurRad="50800" dist="38100" dir="2700000" algn="tl" rotWithShape="0">
                      <a:prstClr val="black">
                        <a:alpha val="40000"/>
                      </a:prstClr>
                    </a:outerShdw>
                  </a:effectLst>
                </a:rPr>
                <a:t>Krabs</a:t>
              </a:r>
              <a:endParaRPr lang="nl-NL" sz="2800" dirty="0">
                <a:solidFill>
                  <a:schemeClr val="bg1"/>
                </a:solidFill>
                <a:effectLst>
                  <a:outerShdw blurRad="50800" dist="38100" dir="2700000" algn="tl" rotWithShape="0">
                    <a:prstClr val="black">
                      <a:alpha val="40000"/>
                    </a:prstClr>
                  </a:outerShdw>
                </a:effectLst>
              </a:endParaRPr>
            </a:p>
          </p:txBody>
        </p:sp>
      </p:grpSp>
      <p:sp>
        <p:nvSpPr>
          <p:cNvPr id="14" name="Tekstvak 13">
            <a:extLst>
              <a:ext uri="{FF2B5EF4-FFF2-40B4-BE49-F238E27FC236}">
                <a16:creationId xmlns:a16="http://schemas.microsoft.com/office/drawing/2014/main" id="{851783F5-1DC4-25DB-9B3A-A14FD1D8EEEF}"/>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1" name="Groep 20">
            <a:extLst>
              <a:ext uri="{FF2B5EF4-FFF2-40B4-BE49-F238E27FC236}">
                <a16:creationId xmlns:a16="http://schemas.microsoft.com/office/drawing/2014/main" id="{B860B10E-ED87-35F4-4474-8868B061262C}"/>
              </a:ext>
            </a:extLst>
          </p:cNvPr>
          <p:cNvGrpSpPr>
            <a:grpSpLocks noGrp="1" noUngrp="1" noRot="1" noMove="1" noResize="1"/>
          </p:cNvGrpSpPr>
          <p:nvPr/>
        </p:nvGrpSpPr>
        <p:grpSpPr>
          <a:xfrm>
            <a:off x="5841676" y="-2019300"/>
            <a:ext cx="6765715" cy="4788261"/>
            <a:chOff x="5841676" y="-2019300"/>
            <a:chExt cx="6765715" cy="5314950"/>
          </a:xfrm>
        </p:grpSpPr>
        <p:sp>
          <p:nvSpPr>
            <p:cNvPr id="6" name="Vrije vorm: vorm 5">
              <a:extLst>
                <a:ext uri="{FF2B5EF4-FFF2-40B4-BE49-F238E27FC236}">
                  <a16:creationId xmlns:a16="http://schemas.microsoft.com/office/drawing/2014/main" id="{36366D5F-5569-7BFF-E7FA-03545B13F881}"/>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1" name="Tekstvak 10">
              <a:extLst>
                <a:ext uri="{FF2B5EF4-FFF2-40B4-BE49-F238E27FC236}">
                  <a16:creationId xmlns:a16="http://schemas.microsoft.com/office/drawing/2014/main" id="{EE2C54FD-5FC0-14A9-0C07-D4A5C3369949}"/>
                </a:ext>
              </a:extLst>
            </p:cNvPr>
            <p:cNvSpPr txBox="1">
              <a:spLocks/>
            </p:cNvSpPr>
            <p:nvPr/>
          </p:nvSpPr>
          <p:spPr>
            <a:xfrm>
              <a:off x="8413475" y="488387"/>
              <a:ext cx="3549577" cy="2083947"/>
            </a:xfrm>
            <a:prstGeom prst="rect">
              <a:avLst/>
            </a:prstGeom>
            <a:noFill/>
          </p:spPr>
          <p:txBody>
            <a:bodyPr wrap="square" rtlCol="0">
              <a:spAutoFit/>
            </a:bodyPr>
            <a:lstStyle/>
            <a:p>
              <a:r>
                <a:rPr lang="nl-NL" sz="2800" dirty="0">
                  <a:solidFill>
                    <a:schemeClr val="bg1"/>
                  </a:solidFill>
                  <a:effectLst>
                    <a:outerShdw blurRad="50800" dist="38100" dir="2700000" algn="tl" rotWithShape="0">
                      <a:prstClr val="black">
                        <a:alpha val="40000"/>
                      </a:prstClr>
                    </a:outerShdw>
                  </a:effectLst>
                </a:rPr>
                <a:t>Stem op de persoon met de beste tekening</a:t>
              </a:r>
            </a:p>
            <a:p>
              <a:endParaRPr lang="nl-NL" sz="32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4171787B-1D0E-F08A-F81B-C2289CBD3F25}"/>
                </a:ext>
              </a:extLst>
            </p:cNvPr>
            <p:cNvSpPr txBox="1">
              <a:spLocks noGrp="1" noRot="1" noMove="1" noResize="1" noEditPoints="1" noAdjustHandles="1" noChangeArrowheads="1" noChangeShapeType="1"/>
            </p:cNvSpPr>
            <p:nvPr/>
          </p:nvSpPr>
          <p:spPr>
            <a:xfrm>
              <a:off x="7950944" y="2533938"/>
              <a:ext cx="4656447" cy="717425"/>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De persoon met de meeste stemmen: </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pic>
        <p:nvPicPr>
          <p:cNvPr id="4" name="Afbeelding 3">
            <a:extLst>
              <a:ext uri="{FF2B5EF4-FFF2-40B4-BE49-F238E27FC236}">
                <a16:creationId xmlns:a16="http://schemas.microsoft.com/office/drawing/2014/main" id="{5BB64000-25A6-3AFB-9BE9-1F04E809BFDB}"/>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p:blipFill>
        <p:spPr>
          <a:xfrm>
            <a:off x="1743671" y="2977839"/>
            <a:ext cx="1707803" cy="1712031"/>
          </a:xfrm>
          <a:prstGeom prst="rect">
            <a:avLst/>
          </a:prstGeom>
        </p:spPr>
      </p:pic>
      <p:pic>
        <p:nvPicPr>
          <p:cNvPr id="13" name="Graphic 12">
            <a:extLst>
              <a:ext uri="{FF2B5EF4-FFF2-40B4-BE49-F238E27FC236}">
                <a16:creationId xmlns:a16="http://schemas.microsoft.com/office/drawing/2014/main" id="{0572E02B-2F23-091E-718E-B91C8E65CCB4}"/>
              </a:ext>
            </a:extLst>
          </p:cNvPr>
          <p:cNvPicPr/>
          <p:nvPr/>
        </p:nvPicPr>
        <p:blipFill>
          <a:blip r:embed="rId9">
            <a:extLst>
              <a:ext uri="{96DAC541-7B7A-43D3-8B79-37D633B846F1}">
                <asvg:svgBlip xmlns:asvg="http://schemas.microsoft.com/office/drawing/2016/SVG/main" r:embed="rId10"/>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sp>
        <p:nvSpPr>
          <p:cNvPr id="15" name="Rechthoek: afgeronde hoeken 14">
            <a:extLst>
              <a:ext uri="{FF2B5EF4-FFF2-40B4-BE49-F238E27FC236}">
                <a16:creationId xmlns:a16="http://schemas.microsoft.com/office/drawing/2014/main" id="{8476C8E4-C982-90E1-65EA-DD7447AD6FAC}"/>
              </a:ext>
            </a:extLst>
          </p:cNvPr>
          <p:cNvSpPr/>
          <p:nvPr/>
        </p:nvSpPr>
        <p:spPr>
          <a:xfrm>
            <a:off x="2887936" y="5588252"/>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Graphic 24">
            <a:extLst>
              <a:ext uri="{FF2B5EF4-FFF2-40B4-BE49-F238E27FC236}">
                <a16:creationId xmlns:a16="http://schemas.microsoft.com/office/drawing/2014/main" id="{CCEC93C7-7D14-B323-A25F-8C9B573725E8}"/>
              </a:ext>
            </a:extLst>
          </p:cNvPr>
          <p:cNvPicPr/>
          <p:nvPr/>
        </p:nvPicPr>
        <p:blipFill>
          <a:blip r:embed="rId11">
            <a:extLst>
              <a:ext uri="{96DAC541-7B7A-43D3-8B79-37D633B846F1}">
                <asvg:svgBlip xmlns:asvg="http://schemas.microsoft.com/office/drawing/2016/SVG/main" r:embed="rId12"/>
              </a:ext>
            </a:extLst>
          </a:blip>
          <a:srcRect/>
          <a:stretch/>
        </p:blipFill>
        <p:spPr>
          <a:xfrm>
            <a:off x="3365249" y="5588252"/>
            <a:ext cx="1080000" cy="108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4820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4"/>
                                        </p:tgtEl>
                                      </p:cBhvr>
                                    </p:animEffect>
                                    <p:animScale>
                                      <p:cBhvr>
                                        <p:cTn id="15" dur="750" autoRev="1" fill="hold"/>
                                        <p:tgtEl>
                                          <p:spTgt spid="14"/>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2" presetClass="entr" presetSubtype="8" decel="100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decel="10000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1+#ppt_w/2"/>
                                          </p:val>
                                        </p:tav>
                                        <p:tav tm="100000">
                                          <p:val>
                                            <p:strVal val="#ppt_x"/>
                                          </p:val>
                                        </p:tav>
                                      </p:tavLst>
                                    </p:anim>
                                    <p:anim calcmode="lin" valueType="num">
                                      <p:cBhvr additive="base">
                                        <p:cTn id="29" dur="1000" fill="hold"/>
                                        <p:tgtEl>
                                          <p:spTgt spid="21"/>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16"/>
                                        </p:tgtEl>
                                      </p:cBhvr>
                                    </p:animEffect>
                                    <p:animScale>
                                      <p:cBhvr>
                                        <p:cTn id="35"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1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860C-83D1-209E-9F83-F13B7D6A657C}"/>
            </a:ext>
          </a:extLst>
        </p:cNvPr>
        <p:cNvGrpSpPr/>
        <p:nvPr/>
      </p:nvGrpSpPr>
      <p:grpSpPr>
        <a:xfrm>
          <a:off x="0" y="0"/>
          <a:ext cx="0" cy="0"/>
          <a:chOff x="0" y="0"/>
          <a:chExt cx="0" cy="0"/>
        </a:xfrm>
      </p:grpSpPr>
      <p:sp>
        <p:nvSpPr>
          <p:cNvPr id="16" name="Tekstvak 15">
            <a:extLst>
              <a:ext uri="{FF2B5EF4-FFF2-40B4-BE49-F238E27FC236}">
                <a16:creationId xmlns:a16="http://schemas.microsoft.com/office/drawing/2014/main" id="{A1B9FD02-36E8-4FF3-53C5-89DE61506045}"/>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8" name="Graphic 34">
            <a:extLst>
              <a:ext uri="{FF2B5EF4-FFF2-40B4-BE49-F238E27FC236}">
                <a16:creationId xmlns:a16="http://schemas.microsoft.com/office/drawing/2014/main" id="{058257C7-AE31-F2C5-E9A1-23FCDE7CB6B0}"/>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AD9625E1-DA98-963A-831D-8A4742819D5A}"/>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Graphic 21">
            <a:extLst>
              <a:ext uri="{FF2B5EF4-FFF2-40B4-BE49-F238E27FC236}">
                <a16:creationId xmlns:a16="http://schemas.microsoft.com/office/drawing/2014/main" id="{CF68C0C4-5FFC-075B-6D8B-5A88BF2CD8F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D7AD8F03-902A-D176-05A6-11C0EDC7BB23}"/>
              </a:ext>
            </a:extLst>
          </p:cNvPr>
          <p:cNvSpPr>
            <a:spLocks noGrp="1" noRot="1" noMove="1" noResize="1" noEditPoints="1" noAdjustHandles="1" noChangeArrowheads="1" noChangeShapeType="1"/>
          </p:cNvSpPr>
          <p:nvPr/>
        </p:nvSpPr>
        <p:spPr>
          <a:xfrm>
            <a:off x="710110"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74B5C4E6-53E4-5947-5140-1FD7D18BF5A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767B3EE8-C659-EC11-2BB9-21808535F2BE}"/>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4867416-B87F-134A-182B-48CF525C29AA}"/>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27D743EB-40D6-7F5A-5F75-9005CA3ECC60}"/>
              </a:ext>
            </a:extLst>
          </p:cNvPr>
          <p:cNvGrpSpPr>
            <a:grpSpLocks noGrp="1" noUngrp="1" noRot="1" noMove="1" noResize="1"/>
          </p:cNvGrpSpPr>
          <p:nvPr/>
        </p:nvGrpSpPr>
        <p:grpSpPr>
          <a:xfrm>
            <a:off x="-4629149" y="-2190750"/>
            <a:ext cx="12820650" cy="4942721"/>
            <a:chOff x="-4629149" y="-2190750"/>
            <a:chExt cx="12820650" cy="5486400"/>
          </a:xfrm>
        </p:grpSpPr>
        <p:sp>
          <p:nvSpPr>
            <p:cNvPr id="7" name="Rechthoek: afgeronde hoeken 6">
              <a:extLst>
                <a:ext uri="{FF2B5EF4-FFF2-40B4-BE49-F238E27FC236}">
                  <a16:creationId xmlns:a16="http://schemas.microsoft.com/office/drawing/2014/main" id="{09B7DF33-40E6-F0F2-3BB3-A6822434EF1A}"/>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D27AF3AF-95ED-8E9E-3C08-A32113FA7340}"/>
                </a:ext>
              </a:extLst>
            </p:cNvPr>
            <p:cNvSpPr txBox="1">
              <a:spLocks noGrp="1" noRot="1" noMove="1" noResize="1" noEditPoints="1" noAdjustHandles="1" noChangeArrowheads="1" noChangeShapeType="1"/>
            </p:cNvSpPr>
            <p:nvPr/>
          </p:nvSpPr>
          <p:spPr>
            <a:xfrm>
              <a:off x="542638" y="763470"/>
              <a:ext cx="2674130" cy="707885"/>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Wie is het?</a:t>
              </a:r>
            </a:p>
          </p:txBody>
        </p:sp>
        <p:sp>
          <p:nvSpPr>
            <p:cNvPr id="9" name="Tekstvak 8">
              <a:extLst>
                <a:ext uri="{FF2B5EF4-FFF2-40B4-BE49-F238E27FC236}">
                  <a16:creationId xmlns:a16="http://schemas.microsoft.com/office/drawing/2014/main" id="{39E40E8E-EBFA-E011-8A4E-D91DA303736D}"/>
                </a:ext>
              </a:extLst>
            </p:cNvPr>
            <p:cNvSpPr txBox="1">
              <a:spLocks noGrp="1" noRot="1" noMove="1" noResize="1" noEditPoints="1" noAdjustHandles="1" noChangeArrowheads="1" noChangeShapeType="1"/>
            </p:cNvSpPr>
            <p:nvPr/>
          </p:nvSpPr>
          <p:spPr>
            <a:xfrm>
              <a:off x="542638" y="1627025"/>
              <a:ext cx="5934638" cy="923330"/>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Wie is de persoon in de afbeelding hieronder?</a:t>
              </a:r>
            </a:p>
          </p:txBody>
        </p:sp>
      </p:grpSp>
      <p:sp>
        <p:nvSpPr>
          <p:cNvPr id="14" name="Tekstvak 13">
            <a:extLst>
              <a:ext uri="{FF2B5EF4-FFF2-40B4-BE49-F238E27FC236}">
                <a16:creationId xmlns:a16="http://schemas.microsoft.com/office/drawing/2014/main" id="{851783F5-1DC4-25DB-9B3A-A14FD1D8EEEF}"/>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1" name="Groep 20">
            <a:extLst>
              <a:ext uri="{FF2B5EF4-FFF2-40B4-BE49-F238E27FC236}">
                <a16:creationId xmlns:a16="http://schemas.microsoft.com/office/drawing/2014/main" id="{B860B10E-ED87-35F4-4474-8868B061262C}"/>
              </a:ext>
            </a:extLst>
          </p:cNvPr>
          <p:cNvGrpSpPr>
            <a:grpSpLocks noGrp="1" noUngrp="1" noRot="1" noMove="1" noResize="1"/>
          </p:cNvGrpSpPr>
          <p:nvPr/>
        </p:nvGrpSpPr>
        <p:grpSpPr>
          <a:xfrm>
            <a:off x="5841676" y="-2019300"/>
            <a:ext cx="6765715" cy="4788261"/>
            <a:chOff x="5841676" y="-2019300"/>
            <a:chExt cx="6765715" cy="5314950"/>
          </a:xfrm>
        </p:grpSpPr>
        <p:sp>
          <p:nvSpPr>
            <p:cNvPr id="6" name="Vrije vorm: vorm 5">
              <a:extLst>
                <a:ext uri="{FF2B5EF4-FFF2-40B4-BE49-F238E27FC236}">
                  <a16:creationId xmlns:a16="http://schemas.microsoft.com/office/drawing/2014/main" id="{36366D5F-5569-7BFF-E7FA-03545B13F881}"/>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5C01FBDA-0745-9BB9-1C6A-45268924B434}"/>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EE2C54FD-5FC0-14A9-0C07-D4A5C3369949}"/>
                </a:ext>
              </a:extLst>
            </p:cNvPr>
            <p:cNvSpPr txBox="1">
              <a:spLocks noGrp="1" noRot="1" noMove="1" noResize="1" noEditPoints="1" noAdjustHandles="1" noChangeArrowheads="1" noChangeShapeType="1"/>
            </p:cNvSpPr>
            <p:nvPr/>
          </p:nvSpPr>
          <p:spPr>
            <a:xfrm>
              <a:off x="8509073" y="1119155"/>
              <a:ext cx="3207929" cy="580772"/>
            </a:xfrm>
            <a:prstGeom prst="rect">
              <a:avLst/>
            </a:prstGeom>
            <a:noFill/>
          </p:spPr>
          <p:txBody>
            <a:bodyPr wrap="none" rtlCol="0">
              <a:spAutoFit/>
            </a:bodyPr>
            <a:lstStyle/>
            <a:p>
              <a:r>
                <a:rPr lang="en-GB" sz="2800" dirty="0">
                  <a:solidFill>
                    <a:schemeClr val="bg1"/>
                  </a:solidFill>
                </a:rPr>
                <a:t>Sabrina Carpenter</a:t>
              </a:r>
              <a:endParaRPr lang="nl-NL" sz="32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4171787B-1D0E-F08A-F81B-C2289CBD3F25}"/>
                </a:ext>
              </a:extLst>
            </p:cNvPr>
            <p:cNvSpPr txBox="1">
              <a:spLocks noGrp="1" noRot="1" noMove="1" noResize="1" noEditPoints="1" noAdjustHandles="1" noChangeArrowheads="1" noChangeShapeType="1"/>
            </p:cNvSpPr>
            <p:nvPr/>
          </p:nvSpPr>
          <p:spPr>
            <a:xfrm>
              <a:off x="7950944" y="2533938"/>
              <a:ext cx="4656447" cy="717425"/>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pic>
        <p:nvPicPr>
          <p:cNvPr id="17" name="Graphic 16">
            <a:extLst>
              <a:ext uri="{FF2B5EF4-FFF2-40B4-BE49-F238E27FC236}">
                <a16:creationId xmlns:a16="http://schemas.microsoft.com/office/drawing/2014/main" id="{8EF21A05-7D0A-3A5D-5973-E3E3DA91865E}"/>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1241176" y="5587999"/>
            <a:ext cx="1080000" cy="1080000"/>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5BB64000-25A6-3AFB-9BE9-1F04E809BFD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99449" y="2895531"/>
            <a:ext cx="1621727" cy="2432592"/>
          </a:xfrm>
          <a:prstGeom prst="rect">
            <a:avLst/>
          </a:prstGeom>
        </p:spPr>
      </p:pic>
    </p:spTree>
    <p:extLst>
      <p:ext uri="{BB962C8B-B14F-4D97-AF65-F5344CB8AC3E}">
        <p14:creationId xmlns:p14="http://schemas.microsoft.com/office/powerpoint/2010/main" val="3979533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26" presetClass="emph" presetSubtype="0" repeatCount="indefinite" fill="hold" grpId="1" nodeType="withEffect">
                                  <p:stCondLst>
                                    <p:cond delay="0"/>
                                  </p:stCondLst>
                                  <p:childTnLst>
                                    <p:animEffect transition="out" filter="fade">
                                      <p:cBhvr>
                                        <p:cTn id="18" dur="1500" tmFilter="0, 0; .2, .5; .8, .5; 1, 0"/>
                                        <p:tgtEl>
                                          <p:spTgt spid="14"/>
                                        </p:tgtEl>
                                      </p:cBhvr>
                                    </p:animEffect>
                                    <p:animScale>
                                      <p:cBhvr>
                                        <p:cTn id="19" dur="750" autoRev="1" fill="hold"/>
                                        <p:tgtEl>
                                          <p:spTgt spid="1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par>
                          <p:cTn id="25" fill="hold">
                            <p:stCondLst>
                              <p:cond delay="500"/>
                            </p:stCondLst>
                            <p:childTnLst>
                              <p:par>
                                <p:cTn id="26" presetID="2" presetClass="entr" presetSubtype="2" decel="10000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1+#ppt_w/2"/>
                                          </p:val>
                                        </p:tav>
                                        <p:tav tm="100000">
                                          <p:val>
                                            <p:strVal val="#ppt_x"/>
                                          </p:val>
                                        </p:tav>
                                      </p:tavLst>
                                    </p:anim>
                                    <p:anim calcmode="lin" valueType="num">
                                      <p:cBhvr additive="base">
                                        <p:cTn id="29" dur="1000" fill="hold"/>
                                        <p:tgtEl>
                                          <p:spTgt spid="21"/>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16"/>
                                        </p:tgtEl>
                                      </p:cBhvr>
                                    </p:animEffect>
                                    <p:animScale>
                                      <p:cBhvr>
                                        <p:cTn id="35"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1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1AB95-7E76-AA47-D18A-567A376CB1EA}"/>
            </a:ext>
          </a:extLst>
        </p:cNvPr>
        <p:cNvGrpSpPr/>
        <p:nvPr/>
      </p:nvGrpSpPr>
      <p:grpSpPr>
        <a:xfrm>
          <a:off x="0" y="0"/>
          <a:ext cx="0" cy="0"/>
          <a:chOff x="0" y="0"/>
          <a:chExt cx="0" cy="0"/>
        </a:xfrm>
      </p:grpSpPr>
      <p:sp>
        <p:nvSpPr>
          <p:cNvPr id="18" name="Graphic 34">
            <a:extLst>
              <a:ext uri="{FF2B5EF4-FFF2-40B4-BE49-F238E27FC236}">
                <a16:creationId xmlns:a16="http://schemas.microsoft.com/office/drawing/2014/main" id="{AF7E1B3F-BA0D-CDB5-B0E6-D61741EF9B9D}"/>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84EAE282-1767-252D-9A99-E7C80CFC37A0}"/>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772FBF63-E1F8-2B2B-F233-149F3826B79D}"/>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pic>
        <p:nvPicPr>
          <p:cNvPr id="22" name="Graphic 21">
            <a:extLst>
              <a:ext uri="{FF2B5EF4-FFF2-40B4-BE49-F238E27FC236}">
                <a16:creationId xmlns:a16="http://schemas.microsoft.com/office/drawing/2014/main" id="{FFA5F8EC-3175-22CD-A022-4BED1F789E63}"/>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CE6ECD08-E6AD-E27B-0552-14721573B7CC}"/>
              </a:ext>
            </a:extLst>
          </p:cNvPr>
          <p:cNvSpPr>
            <a:spLocks noGrp="1" noRot="1" noMove="1" noResize="1" noEditPoints="1" noAdjustHandles="1" noChangeArrowheads="1" noChangeShapeType="1"/>
          </p:cNvSpPr>
          <p:nvPr/>
        </p:nvSpPr>
        <p:spPr>
          <a:xfrm>
            <a:off x="9431066"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AE83198D-6986-1633-9E2D-570D48575740}"/>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03124A9A-D8B5-B886-D098-02FD1F81BF0E}"/>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6A7F95B9-9E2B-553F-2A60-47C91D1C47B2}"/>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rcRect/>
          <a:stretch/>
        </p:blipFill>
        <p:spPr>
          <a:xfrm>
            <a:off x="9908379" y="5587999"/>
            <a:ext cx="1080000" cy="1080000"/>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A44764F6-12FA-2B7E-2FE0-BE792BAC6809}"/>
              </a:ext>
            </a:extLst>
          </p:cNvPr>
          <p:cNvGrpSpPr>
            <a:grpSpLocks noGrp="1" noUngrp="1" noRot="1" noMove="1" noResize="1"/>
          </p:cNvGrpSpPr>
          <p:nvPr/>
        </p:nvGrpSpPr>
        <p:grpSpPr>
          <a:xfrm>
            <a:off x="-4629149" y="-2190750"/>
            <a:ext cx="12820650" cy="5486400"/>
            <a:chOff x="-4629149" y="-2190750"/>
            <a:chExt cx="12820650" cy="5486400"/>
          </a:xfrm>
        </p:grpSpPr>
        <p:sp>
          <p:nvSpPr>
            <p:cNvPr id="7" name="Rechthoek: afgeronde hoeken 6">
              <a:extLst>
                <a:ext uri="{FF2B5EF4-FFF2-40B4-BE49-F238E27FC236}">
                  <a16:creationId xmlns:a16="http://schemas.microsoft.com/office/drawing/2014/main" id="{2A726EB4-4796-EC47-FA9C-73177BAEBBC5}"/>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0B56BFB0-C55D-DAD7-5888-289D9FF4E803}"/>
                </a:ext>
              </a:extLst>
            </p:cNvPr>
            <p:cNvSpPr txBox="1">
              <a:spLocks noGrp="1" noRot="1" noMove="1" noResize="1" noEditPoints="1" noAdjustHandles="1" noChangeArrowheads="1" noChangeShapeType="1"/>
            </p:cNvSpPr>
            <p:nvPr/>
          </p:nvSpPr>
          <p:spPr>
            <a:xfrm>
              <a:off x="766584" y="708475"/>
              <a:ext cx="3886000"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9" name="Tekstvak 8">
              <a:extLst>
                <a:ext uri="{FF2B5EF4-FFF2-40B4-BE49-F238E27FC236}">
                  <a16:creationId xmlns:a16="http://schemas.microsoft.com/office/drawing/2014/main" id="{BAABF132-0C70-F9BE-908D-27BAACF8D43A}"/>
                </a:ext>
              </a:extLst>
            </p:cNvPr>
            <p:cNvSpPr txBox="1">
              <a:spLocks noGrp="1" noRot="1" noMove="1" noResize="1" noEditPoints="1" noAdjustHandles="1" noChangeArrowheads="1" noChangeShapeType="1"/>
            </p:cNvSpPr>
            <p:nvPr/>
          </p:nvSpPr>
          <p:spPr>
            <a:xfrm>
              <a:off x="766584" y="1572031"/>
              <a:ext cx="5934638" cy="923330"/>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Hoe gaat dit lied verder?</a:t>
              </a:r>
            </a:p>
          </p:txBody>
        </p:sp>
      </p:grpSp>
      <p:sp>
        <p:nvSpPr>
          <p:cNvPr id="14" name="Tekstvak 13">
            <a:extLst>
              <a:ext uri="{FF2B5EF4-FFF2-40B4-BE49-F238E27FC236}">
                <a16:creationId xmlns:a16="http://schemas.microsoft.com/office/drawing/2014/main" id="{379972EB-E4BE-0913-70D7-9EEDB4467025}"/>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5" name="Tekstvak 14">
            <a:extLst>
              <a:ext uri="{FF2B5EF4-FFF2-40B4-BE49-F238E27FC236}">
                <a16:creationId xmlns:a16="http://schemas.microsoft.com/office/drawing/2014/main" id="{C79CC3EB-0A88-2CBE-4746-FBAFBCFCE6E9}"/>
              </a:ext>
            </a:extLst>
          </p:cNvPr>
          <p:cNvSpPr txBox="1">
            <a:spLocks noGrp="1" noRot="1" noMove="1" noResize="1" noEditPoints="1" noAdjustHandles="1" noChangeArrowheads="1" noChangeShapeType="1"/>
          </p:cNvSpPr>
          <p:nvPr/>
        </p:nvSpPr>
        <p:spPr>
          <a:xfrm>
            <a:off x="1969707" y="4829644"/>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sp>
        <p:nvSpPr>
          <p:cNvPr id="16" name="Tekstvak 15">
            <a:extLst>
              <a:ext uri="{FF2B5EF4-FFF2-40B4-BE49-F238E27FC236}">
                <a16:creationId xmlns:a16="http://schemas.microsoft.com/office/drawing/2014/main" id="{A084ACDF-6C48-7538-B5FE-408160A440AF}"/>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grpSp>
        <p:nvGrpSpPr>
          <p:cNvPr id="21" name="Groep 20">
            <a:extLst>
              <a:ext uri="{FF2B5EF4-FFF2-40B4-BE49-F238E27FC236}">
                <a16:creationId xmlns:a16="http://schemas.microsoft.com/office/drawing/2014/main" id="{77220A94-4C7A-9DCD-9E6C-4205DC9628E5}"/>
              </a:ext>
            </a:extLst>
          </p:cNvPr>
          <p:cNvGrpSpPr>
            <a:grpSpLocks noGrp="1" noUngrp="1" noRot="1" noMove="1" noResize="1"/>
          </p:cNvGrpSpPr>
          <p:nvPr/>
        </p:nvGrpSpPr>
        <p:grpSpPr>
          <a:xfrm>
            <a:off x="5841676" y="-2019300"/>
            <a:ext cx="6765715" cy="6307565"/>
            <a:chOff x="5841676" y="-2019300"/>
            <a:chExt cx="6765715" cy="6307565"/>
          </a:xfrm>
        </p:grpSpPr>
        <p:sp>
          <p:nvSpPr>
            <p:cNvPr id="6" name="Vrije vorm: vorm 5">
              <a:extLst>
                <a:ext uri="{FF2B5EF4-FFF2-40B4-BE49-F238E27FC236}">
                  <a16:creationId xmlns:a16="http://schemas.microsoft.com/office/drawing/2014/main" id="{7697F68D-6711-0B8D-B93D-4BFBB0A9986C}"/>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F1470E2F-7221-0D8E-B214-47B1C40EF01B}"/>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2AD9B22B-48E4-B25F-0895-091CBE3F5220}"/>
                </a:ext>
              </a:extLst>
            </p:cNvPr>
            <p:cNvSpPr txBox="1">
              <a:spLocks/>
            </p:cNvSpPr>
            <p:nvPr/>
          </p:nvSpPr>
          <p:spPr>
            <a:xfrm>
              <a:off x="8509073" y="985789"/>
              <a:ext cx="3441627" cy="1446550"/>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a:t>
              </a:r>
              <a:r>
                <a:rPr lang="en-US" sz="2800" dirty="0">
                  <a:solidFill>
                    <a:schemeClr val="bg1"/>
                  </a:solidFill>
                  <a:effectLst>
                    <a:outerShdw blurRad="50800" dist="38100" dir="2700000" algn="tl" rotWithShape="0">
                      <a:prstClr val="black">
                        <a:alpha val="40000"/>
                      </a:prstClr>
                    </a:outerShdw>
                  </a:effectLst>
                </a:rPr>
                <a:t>I, I follow, I follow you deep sea, baby”</a:t>
              </a:r>
            </a:p>
            <a:p>
              <a:endParaRPr lang="nl-NL" sz="32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56306DBE-882D-1A05-3B27-678C98649439}"/>
                </a:ext>
              </a:extLst>
            </p:cNvPr>
            <p:cNvSpPr txBox="1">
              <a:spLocks noGrp="1" noRot="1" noMove="1" noResize="1" noEditPoints="1" noAdjustHandles="1" noChangeArrowheads="1" noChangeShapeType="1"/>
            </p:cNvSpPr>
            <p:nvPr/>
          </p:nvSpPr>
          <p:spPr>
            <a:xfrm>
              <a:off x="7950944" y="2533939"/>
              <a:ext cx="4656447" cy="1754326"/>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p:txBody>
        </p:sp>
      </p:grpSp>
      <p:grpSp>
        <p:nvGrpSpPr>
          <p:cNvPr id="25" name="Groep 24">
            <a:extLst>
              <a:ext uri="{FF2B5EF4-FFF2-40B4-BE49-F238E27FC236}">
                <a16:creationId xmlns:a16="http://schemas.microsoft.com/office/drawing/2014/main" id="{D9AB1070-5EF7-1BD2-F7E5-A9C57643A73C}"/>
              </a:ext>
            </a:extLst>
          </p:cNvPr>
          <p:cNvGrpSpPr/>
          <p:nvPr/>
        </p:nvGrpSpPr>
        <p:grpSpPr>
          <a:xfrm>
            <a:off x="8429829" y="843484"/>
            <a:ext cx="3667126" cy="1821915"/>
            <a:chOff x="-6462712" y="2714591"/>
            <a:chExt cx="3667126" cy="1821915"/>
          </a:xfrm>
        </p:grpSpPr>
        <p:pic>
          <p:nvPicPr>
            <p:cNvPr id="5" name="Graphic 4" descr="Vernieuwen met effen opvulling">
              <a:extLst>
                <a:ext uri="{FF2B5EF4-FFF2-40B4-BE49-F238E27FC236}">
                  <a16:creationId xmlns:a16="http://schemas.microsoft.com/office/drawing/2014/main" id="{A1A24A07-BBF4-DBC2-8AF8-3F5CC48BB1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86349" y="3444376"/>
              <a:ext cx="914400" cy="914400"/>
            </a:xfrm>
            <a:prstGeom prst="rect">
              <a:avLst/>
            </a:prstGeom>
          </p:spPr>
        </p:pic>
        <p:sp>
          <p:nvSpPr>
            <p:cNvPr id="13" name="Tekstvak 12">
              <a:extLst>
                <a:ext uri="{FF2B5EF4-FFF2-40B4-BE49-F238E27FC236}">
                  <a16:creationId xmlns:a16="http://schemas.microsoft.com/office/drawing/2014/main" id="{1E783059-F623-E73A-5315-D49D541950EE}"/>
                </a:ext>
              </a:extLst>
            </p:cNvPr>
            <p:cNvSpPr txBox="1"/>
            <p:nvPr/>
          </p:nvSpPr>
          <p:spPr>
            <a:xfrm>
              <a:off x="-6462712" y="2714591"/>
              <a:ext cx="3667126" cy="1821915"/>
            </a:xfrm>
            <a:prstGeom prst="rect">
              <a:avLst/>
            </a:prstGeom>
            <a:noFill/>
          </p:spPr>
          <p:txBody>
            <a:bodyPr wrap="square">
              <a:noAutofit/>
            </a:bodyPr>
            <a:lstStyle/>
            <a:p>
              <a:pPr algn="ctr"/>
              <a:r>
                <a:rPr lang="nl-NL" sz="1800" b="1" i="1" dirty="0">
                  <a:solidFill>
                    <a:schemeClr val="bg1"/>
                  </a:solidFill>
                  <a:latin typeface="Congenial" panose="02000503040000020004" pitchFamily="2" charset="0"/>
                </a:rPr>
                <a:t>Druk hier om het fragment opnieuw af te spelen</a:t>
              </a:r>
            </a:p>
          </p:txBody>
        </p:sp>
      </p:grpSp>
      <p:pic>
        <p:nvPicPr>
          <p:cNvPr id="4" name="sombr - back to friends (official video) (320 KBps)">
            <a:hlinkClick r:id="" action="ppaction://media"/>
            <a:extLst>
              <a:ext uri="{FF2B5EF4-FFF2-40B4-BE49-F238E27FC236}">
                <a16:creationId xmlns:a16="http://schemas.microsoft.com/office/drawing/2014/main" id="{62DAFC56-2EB1-8954-1184-2A7984039579}"/>
              </a:ext>
            </a:extLst>
          </p:cNvPr>
          <p:cNvPicPr>
            <a:picLocks noChangeAspect="1"/>
          </p:cNvPicPr>
          <p:nvPr>
            <a:audioFile r:link="rId1"/>
            <p:extLst>
              <p:ext uri="{DAA4B4D4-6D71-4841-9C94-3DE7FCFB9230}">
                <p14:media xmlns:p14="http://schemas.microsoft.com/office/powerpoint/2010/main" r:embed="rId2">
                  <p14:trim st="30313" end="157917.525"/>
                </p14:media>
              </p:ext>
            </p:extLst>
          </p:nvPr>
        </p:nvPicPr>
        <p:blipFill>
          <a:blip r:embed="rId16"/>
          <a:stretch>
            <a:fillRect/>
          </a:stretch>
        </p:blipFill>
        <p:spPr>
          <a:xfrm>
            <a:off x="14951075" y="-2803525"/>
            <a:ext cx="609600" cy="609600"/>
          </a:xfrm>
          <a:prstGeom prst="rect">
            <a:avLst/>
          </a:prstGeom>
        </p:spPr>
      </p:pic>
      <p:pic>
        <p:nvPicPr>
          <p:cNvPr id="27" name="sombr - back to friends (official video) (320 KBps)">
            <a:hlinkClick r:id="" action="ppaction://media"/>
            <a:extLst>
              <a:ext uri="{FF2B5EF4-FFF2-40B4-BE49-F238E27FC236}">
                <a16:creationId xmlns:a16="http://schemas.microsoft.com/office/drawing/2014/main" id="{11313607-A183-305F-456C-C4EA675B15C9}"/>
              </a:ext>
            </a:extLst>
          </p:cNvPr>
          <p:cNvPicPr>
            <a:picLocks noChangeAspect="1"/>
          </p:cNvPicPr>
          <p:nvPr>
            <a:audioFile r:link="rId1"/>
            <p:extLst>
              <p:ext uri="{DAA4B4D4-6D71-4841-9C94-3DE7FCFB9230}">
                <p14:media xmlns:p14="http://schemas.microsoft.com/office/powerpoint/2010/main" r:embed="rId2">
                  <p14:trim st="43600" end="0.525"/>
                </p14:media>
              </p:ext>
            </p:extLst>
          </p:nvPr>
        </p:nvPicPr>
        <p:blipFill>
          <a:blip r:embed="rId16"/>
          <a:stretch>
            <a:fillRect/>
          </a:stretch>
        </p:blipFill>
        <p:spPr>
          <a:xfrm>
            <a:off x="17122775" y="-1148154"/>
            <a:ext cx="609600" cy="609600"/>
          </a:xfrm>
          <a:prstGeom prst="rect">
            <a:avLst/>
          </a:prstGeom>
        </p:spPr>
      </p:pic>
    </p:spTree>
    <p:extLst>
      <p:ext uri="{BB962C8B-B14F-4D97-AF65-F5344CB8AC3E}">
        <p14:creationId xmlns:p14="http://schemas.microsoft.com/office/powerpoint/2010/main" val="12418227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5"/>
                                        </p:tgtEl>
                                      </p:cBhvr>
                                    </p:animEffect>
                                    <p:animScale>
                                      <p:cBhvr>
                                        <p:cTn id="15" dur="750" autoRev="1" fill="hold"/>
                                        <p:tgtEl>
                                          <p:spTgt spid="1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3487" fill="hold"/>
                                        <p:tgtEl>
                                          <p:spTgt spid="4"/>
                                        </p:tgtEl>
                                      </p:cBhvr>
                                    </p:cmd>
                                  </p:childTnLst>
                                </p:cTn>
                              </p:par>
                            </p:childTnLst>
                          </p:cTn>
                        </p:par>
                        <p:par>
                          <p:cTn id="23" fill="hold">
                            <p:stCondLst>
                              <p:cond delay="13487"/>
                            </p:stCondLst>
                            <p:childTnLst>
                              <p:par>
                                <p:cTn id="24" presetID="10"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par>
                          <p:cTn id="27" fill="hold">
                            <p:stCondLst>
                              <p:cond delay="13987"/>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14"/>
                                        </p:tgtEl>
                                      </p:cBhvr>
                                    </p:animEffect>
                                    <p:animScale>
                                      <p:cBhvr>
                                        <p:cTn id="33" dur="750" autoRev="1" fill="hold"/>
                                        <p:tgtEl>
                                          <p:spTgt spid="14"/>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2" nodeType="click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158117" fill="hold"/>
                                        <p:tgtEl>
                                          <p:spTgt spid="27"/>
                                        </p:tgtEl>
                                      </p:cBhvr>
                                    </p:cmd>
                                  </p:childTnLst>
                                </p:cTn>
                              </p:par>
                              <p:par>
                                <p:cTn id="41" presetID="3" presetClass="mediacall" presetSubtype="0" fill="hold" nodeType="withEffect">
                                  <p:stCondLst>
                                    <p:cond delay="0"/>
                                  </p:stCondLst>
                                  <p:childTnLst>
                                    <p:cmd type="call" cmd="stop">
                                      <p:cBhvr>
                                        <p:cTn id="42" dur="1" fill="hold"/>
                                        <p:tgtEl>
                                          <p:spTgt spid="4"/>
                                        </p:tgtEl>
                                      </p:cBhvr>
                                    </p:cmd>
                                  </p:childTnLst>
                                </p:cTn>
                              </p:par>
                              <p:par>
                                <p:cTn id="43" presetID="10" presetClass="exit" presetSubtype="0" fill="hold" nodeType="with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par>
                                <p:cTn id="46" presetID="2" presetClass="entr" presetSubtype="2" decel="10000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1000" fill="hold"/>
                                        <p:tgtEl>
                                          <p:spTgt spid="21"/>
                                        </p:tgtEl>
                                        <p:attrNameLst>
                                          <p:attrName>ppt_x</p:attrName>
                                        </p:attrNameLst>
                                      </p:cBhvr>
                                      <p:tavLst>
                                        <p:tav tm="0">
                                          <p:val>
                                            <p:strVal val="1+#ppt_w/2"/>
                                          </p:val>
                                        </p:tav>
                                        <p:tav tm="100000">
                                          <p:val>
                                            <p:strVal val="#ppt_x"/>
                                          </p:val>
                                        </p:tav>
                                      </p:tavLst>
                                    </p:anim>
                                    <p:anim calcmode="lin" valueType="num">
                                      <p:cBhvr additive="base">
                                        <p:cTn id="49" dur="1000" fill="hold"/>
                                        <p:tgtEl>
                                          <p:spTgt spid="21"/>
                                        </p:tgtEl>
                                        <p:attrNameLst>
                                          <p:attrName>ppt_y</p:attrName>
                                        </p:attrNameLst>
                                      </p:cBhvr>
                                      <p:tavLst>
                                        <p:tav tm="0">
                                          <p:val>
                                            <p:strVal val="#ppt_y"/>
                                          </p:val>
                                        </p:tav>
                                        <p:tav tm="100000">
                                          <p:val>
                                            <p:strVal val="#ppt_y"/>
                                          </p:val>
                                        </p:tav>
                                      </p:tavLst>
                                    </p:anim>
                                  </p:childTnLst>
                                </p:cTn>
                              </p:par>
                              <p:par>
                                <p:cTn id="50" presetID="10" presetClass="entr" presetSubtype="0" fill="hold" grpId="0" nodeType="withEffect">
                                  <p:stCondLst>
                                    <p:cond delay="2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26" presetClass="emph" presetSubtype="0" repeatCount="indefinite" fill="hold" grpId="1" nodeType="withEffect">
                                  <p:stCondLst>
                                    <p:cond delay="0"/>
                                  </p:stCondLst>
                                  <p:childTnLst>
                                    <p:animEffect transition="out" filter="fade">
                                      <p:cBhvr>
                                        <p:cTn id="54" dur="1500" tmFilter="0, 0; .2, .5; .8, .5; 1, 0"/>
                                        <p:tgtEl>
                                          <p:spTgt spid="16"/>
                                        </p:tgtEl>
                                      </p:cBhvr>
                                    </p:animEffect>
                                    <p:animScale>
                                      <p:cBhvr>
                                        <p:cTn id="55"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3487" fill="hold"/>
                                        <p:tgtEl>
                                          <p:spTgt spid="4"/>
                                        </p:tgtEl>
                                      </p:cBhvr>
                                    </p:cmd>
                                  </p:childTnLst>
                                </p:cTn>
                              </p:par>
                            </p:childTnLst>
                          </p:cTn>
                        </p:par>
                      </p:childTnLst>
                    </p:cTn>
                  </p:par>
                </p:childTnLst>
              </p:cTn>
              <p:nextCondLst>
                <p:cond evt="onClick" delay="0">
                  <p:tgtEl>
                    <p:spTgt spid="25"/>
                  </p:tgtEl>
                </p:cond>
              </p:nextCondLst>
            </p:seq>
            <p:audio>
              <p:cMediaNode vol="80000">
                <p:cTn id="61" fill="hold" display="0">
                  <p:stCondLst>
                    <p:cond delay="indefinite"/>
                  </p:stCondLst>
                  <p:endCondLst>
                    <p:cond evt="onStopAudio" delay="0">
                      <p:tgtEl>
                        <p:sldTgt/>
                      </p:tgtEl>
                    </p:cond>
                  </p:endCondLst>
                </p:cTn>
                <p:tgtEl>
                  <p:spTgt spid="4"/>
                </p:tgtEl>
              </p:cMediaNode>
            </p:audio>
            <p:audio>
              <p:cMediaNode vol="80000">
                <p:cTn id="62" fill="hold" display="0">
                  <p:stCondLst>
                    <p:cond delay="indefinite"/>
                  </p:stCondLst>
                  <p:endCondLst>
                    <p:cond evt="onStopAudio" delay="0">
                      <p:tgtEl>
                        <p:sldTgt/>
                      </p:tgtEl>
                    </p:cond>
                  </p:endCondLst>
                </p:cTn>
                <p:tgtEl>
                  <p:spTgt spid="27"/>
                </p:tgtEl>
              </p:cMediaNode>
            </p:audio>
          </p:childTnLst>
        </p:cTn>
      </p:par>
    </p:tnLst>
    <p:bldLst>
      <p:bldP spid="14" grpId="0"/>
      <p:bldP spid="14" grpId="1"/>
      <p:bldP spid="14" grpId="2"/>
      <p:bldP spid="15" grpId="0"/>
      <p:bldP spid="15" grpId="1"/>
      <p:bldP spid="15" grpId="2"/>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a:spLocks noGrp="1" noRot="1" noMove="1" noResize="1" noEditPoints="1" noAdjustHandles="1" noChangeArrowheads="1" noChangeShapeType="1"/>
          </p:cNvSpPr>
          <p:nvPr/>
        </p:nvSpPr>
        <p:spPr>
          <a:xfrm>
            <a:off x="-1473073" y="1064332"/>
            <a:ext cx="15684373" cy="2433102"/>
          </a:xfrm>
          <a:prstGeom prst="rect">
            <a:avLst/>
          </a:prstGeom>
          <a:solidFill>
            <a:schemeClr val="bg1">
              <a:lumMod val="8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5">
              <a:lumMod val="75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noRot="1" noMove="1" noResize="1" noEditPoints="1" noAdjustHandles="1" noChangeArrowheads="1" noChangeShapeType="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noRot="1" noMove="1" noResize="1" noEditPoints="1" noAdjustHandles="1" noChangeArrowheads="1" noChangeShapeType="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5">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a:spLocks noGrp="1" noRot="1" noMove="1" noResize="1" noEditPoints="1" noAdjustHandles="1" noChangeArrowheads="1" noChangeShapeType="1"/>
          </p:cNvSpPr>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a:grpSpLocks noGrp="1" noUngrp="1" noRot="1" noMove="1" noResize="1"/>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a:spLocks noGrp="1" noRot="1" noMove="1" noResize="1" noEditPoints="1" noAdjustHandles="1" noChangeArrowheads="1" noChangeShapeType="1"/>
            </p:cNvSpPr>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Grp="1" noRot="1" noChangeAspect="1" noMove="1" noResize="1" noEditPoints="1" noAdjustHandles="1" noChangeArrowheads="1" noChangeShapeType="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a:grpSpLocks noGrp="1" noUngrp="1" noRot="1" noMove="1" noResize="1"/>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Grp="1" noRot="1" noChangeAspect="1" noMove="1" noResize="1" noEditPoints="1" noAdjustHandles="1" noChangeArrowheads="1" noChangeShapeType="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a:spLocks noGrp="1" noRot="1" noMove="1" noResize="1" noEditPoints="1" noAdjustHandles="1" noChangeArrowheads="1" noChangeShapeType="1"/>
            </p:cNvSpPr>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a:grpSpLocks noGrp="1" noUngrp="1" noRot="1" noMove="1" noResize="1"/>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a:spLocks noGrp="1" noRot="1" noMove="1" noResize="1" noEditPoints="1" noAdjustHandles="1" noChangeArrowheads="1" noChangeShapeType="1"/>
            </p:cNvSpPr>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Grp="1" noRot="1" noChangeAspect="1" noMove="1" noResize="1" noEditPoints="1" noAdjustHandles="1" noChangeArrowheads="1" noChangeShapeType="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a:extLst>
              <a:ext uri="{FF2B5EF4-FFF2-40B4-BE49-F238E27FC236}">
                <a16:creationId xmlns:a16="http://schemas.microsoft.com/office/drawing/2014/main" id="{C68A97F8-03BC-7CB3-8180-03A2F354F3CB}"/>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Rood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Props1.xml><?xml version="1.0" encoding="utf-8"?>
<ds:datastoreItem xmlns:ds="http://schemas.openxmlformats.org/officeDocument/2006/customXml" ds:itemID="{C61D84D3-C8D3-4B4A-879A-FFD89736AA15}">
  <ds:schemaRefs>
    <ds:schemaRef ds:uri="http://schemas.microsoft.com/sharepoint/v3/contenttype/forms"/>
  </ds:schemaRefs>
</ds:datastoreItem>
</file>

<file path=customXml/itemProps2.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A077C7-0A9D-4EBC-B8BA-8A95B6433CE9}">
  <ds:schemaRef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6fb6348f-7269-4368-8f55-3167c3408fa0"/>
    <ds:schemaRef ds:uri="http://schemas.microsoft.com/office/2006/metadata/properties"/>
    <ds:schemaRef ds:uri="http://purl.org/dc/dcmitype/"/>
    <ds:schemaRef ds:uri="038b2640-8121-48df-855b-728195a4334d"/>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1220</TotalTime>
  <Words>521</Words>
  <Application>Microsoft Office PowerPoint</Application>
  <PresentationFormat>Breedbeeld</PresentationFormat>
  <Paragraphs>72</Paragraphs>
  <Slides>8</Slides>
  <Notes>1</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Pubquiz</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2</cp:revision>
  <dcterms:created xsi:type="dcterms:W3CDTF">2025-10-14T07:38:38Z</dcterms:created>
  <dcterms:modified xsi:type="dcterms:W3CDTF">2026-02-15T09:56:23Z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